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340" r:id="rId2"/>
    <p:sldId id="341" r:id="rId3"/>
    <p:sldId id="373" r:id="rId4"/>
    <p:sldId id="368" r:id="rId5"/>
    <p:sldId id="372" r:id="rId6"/>
  </p:sldIdLst>
  <p:sldSz cx="9144000" cy="6858000" type="screen4x3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201"/>
    <a:srgbClr val="539717"/>
    <a:srgbClr val="559917"/>
    <a:srgbClr val="475A8D"/>
    <a:srgbClr val="2D946E"/>
    <a:srgbClr val="FFC1C1"/>
    <a:srgbClr val="6666FF"/>
    <a:srgbClr val="97C1FF"/>
    <a:srgbClr val="DAE5F2"/>
    <a:srgbClr val="B7E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0774" autoAdjust="0"/>
  </p:normalViewPr>
  <p:slideViewPr>
    <p:cSldViewPr>
      <p:cViewPr varScale="1">
        <p:scale>
          <a:sx n="78" d="100"/>
          <a:sy n="78" d="100"/>
        </p:scale>
        <p:origin x="13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AF668-33C2-40CA-95B4-B13CC345A6FA}" type="doc">
      <dgm:prSet loTypeId="urn:microsoft.com/office/officeart/2005/8/layout/hierarchy4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2E11B89-4929-42A0-A8FE-B8FDB9D36E49}">
      <dgm:prSet phldrT="[Tekst]" custT="1"/>
      <dgm:spPr>
        <a:scene3d>
          <a:camera prst="orthographicFront"/>
          <a:lightRig rig="flat" dir="t"/>
        </a:scene3d>
        <a:sp3d prstMaterial="plastic">
          <a:bevelT w="120900" h="88900" prst="softRound"/>
          <a:bevelB w="88900" h="31750" prst="angle"/>
        </a:sp3d>
      </dgm:spPr>
      <dgm:t>
        <a:bodyPr/>
        <a:lstStyle/>
        <a:p>
          <a:r>
            <a: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USTAWA BUDŻETOWA</a:t>
          </a:r>
          <a:endParaRPr lang="pl-PL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+mn-ea"/>
            <a:cs typeface="+mn-cs"/>
          </a:endParaRPr>
        </a:p>
      </dgm:t>
    </dgm:pt>
    <dgm:pt modelId="{1344AA49-9B86-42C8-83D8-46EDD1772BD0}" type="parTrans" cxnId="{E0262E89-FE5E-4F12-B627-E05993CEF947}">
      <dgm:prSet/>
      <dgm:spPr/>
      <dgm:t>
        <a:bodyPr/>
        <a:lstStyle/>
        <a:p>
          <a:endParaRPr lang="pl-PL"/>
        </a:p>
      </dgm:t>
    </dgm:pt>
    <dgm:pt modelId="{C1385DB5-B5B5-4DE9-B30E-67239804F3D2}" type="sibTrans" cxnId="{E0262E89-FE5E-4F12-B627-E05993CEF947}">
      <dgm:prSet/>
      <dgm:spPr/>
      <dgm:t>
        <a:bodyPr/>
        <a:lstStyle/>
        <a:p>
          <a:endParaRPr lang="pl-PL"/>
        </a:p>
      </dgm:t>
    </dgm:pt>
    <dgm:pt modelId="{D256881F-3C60-4F6C-ADC4-A62F1AD0F86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800" dirty="0" smtClean="0">
              <a:latin typeface="+mn-lt"/>
              <a:ea typeface="+mn-ea"/>
              <a:cs typeface="+mn-cs"/>
            </a:rPr>
            <a:t>Rozchody państwa</a:t>
          </a:r>
          <a:endParaRPr lang="pl-PL" sz="2800" dirty="0">
            <a:latin typeface="+mn-lt"/>
            <a:ea typeface="+mn-ea"/>
            <a:cs typeface="+mn-cs"/>
          </a:endParaRPr>
        </a:p>
      </dgm:t>
    </dgm:pt>
    <dgm:pt modelId="{A2525523-F980-4AAC-B49A-2725D126DBA7}" type="parTrans" cxnId="{253B5DAE-B4A9-4227-B7DD-5EE5334B4EAF}">
      <dgm:prSet/>
      <dgm:spPr>
        <a:xfrm>
          <a:off x="3066941" y="684411"/>
          <a:ext cx="1425494" cy="311983"/>
        </a:xfrm>
      </dgm:spPr>
      <dgm:t>
        <a:bodyPr/>
        <a:lstStyle/>
        <a:p>
          <a:endParaRPr lang="pl-PL"/>
        </a:p>
      </dgm:t>
    </dgm:pt>
    <dgm:pt modelId="{F8FC4CA0-38F6-4A82-8A9C-58CEF812FA67}" type="sibTrans" cxnId="{253B5DAE-B4A9-4227-B7DD-5EE5334B4EAF}">
      <dgm:prSet/>
      <dgm:spPr/>
      <dgm:t>
        <a:bodyPr/>
        <a:lstStyle/>
        <a:p>
          <a:endParaRPr lang="pl-PL"/>
        </a:p>
      </dgm:t>
    </dgm:pt>
    <dgm:pt modelId="{50B1476F-B9D5-4B70-B6D4-DFDA109055C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400" dirty="0" smtClean="0"/>
            <a:t>Przychody państwa</a:t>
          </a:r>
          <a:endParaRPr lang="pl-PL" sz="2400" dirty="0"/>
        </a:p>
      </dgm:t>
    </dgm:pt>
    <dgm:pt modelId="{44677674-F9C4-464B-B9A3-52D7BEC9847B}" type="parTrans" cxnId="{3B6B34A4-0BE2-4849-BC94-867F1DD35A2E}">
      <dgm:prSet/>
      <dgm:spPr/>
      <dgm:t>
        <a:bodyPr/>
        <a:lstStyle/>
        <a:p>
          <a:endParaRPr lang="pl-PL"/>
        </a:p>
      </dgm:t>
    </dgm:pt>
    <dgm:pt modelId="{5092A49D-3C24-49DE-963E-18907CA94B32}" type="sibTrans" cxnId="{3B6B34A4-0BE2-4849-BC94-867F1DD35A2E}">
      <dgm:prSet/>
      <dgm:spPr/>
      <dgm:t>
        <a:bodyPr/>
        <a:lstStyle/>
        <a:p>
          <a:endParaRPr lang="pl-PL"/>
        </a:p>
      </dgm:t>
    </dgm:pt>
    <dgm:pt modelId="{0571C385-0648-4C1C-AF37-8D75D09A081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800" dirty="0" smtClean="0"/>
            <a:t>Dochody państwa</a:t>
          </a:r>
          <a:endParaRPr lang="pl-PL" sz="2800" dirty="0"/>
        </a:p>
      </dgm:t>
    </dgm:pt>
    <dgm:pt modelId="{80561DBF-B1FF-445D-AF29-2865F8B3AA46}" type="parTrans" cxnId="{9C2C5170-43D6-446E-B59F-1725A861F856}">
      <dgm:prSet/>
      <dgm:spPr/>
      <dgm:t>
        <a:bodyPr/>
        <a:lstStyle/>
        <a:p>
          <a:endParaRPr lang="pl-PL"/>
        </a:p>
      </dgm:t>
    </dgm:pt>
    <dgm:pt modelId="{1129B8EC-4233-4D31-BC5E-7561D7832AC3}" type="sibTrans" cxnId="{9C2C5170-43D6-446E-B59F-1725A861F856}">
      <dgm:prSet/>
      <dgm:spPr/>
      <dgm:t>
        <a:bodyPr/>
        <a:lstStyle/>
        <a:p>
          <a:endParaRPr lang="pl-PL"/>
        </a:p>
      </dgm:t>
    </dgm:pt>
    <dgm:pt modelId="{3B035C3A-6683-46A7-8C4A-CC723FBEC35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800" dirty="0" smtClean="0"/>
            <a:t>Wydatki państwa</a:t>
          </a:r>
          <a:endParaRPr lang="pl-PL" sz="2800" dirty="0"/>
        </a:p>
      </dgm:t>
    </dgm:pt>
    <dgm:pt modelId="{0A0BE105-6CAF-4384-80CB-E60DCF500D04}" type="parTrans" cxnId="{720D6EA2-2BE1-425F-82B6-10FC1BE840E9}">
      <dgm:prSet/>
      <dgm:spPr/>
      <dgm:t>
        <a:bodyPr/>
        <a:lstStyle/>
        <a:p>
          <a:endParaRPr lang="pl-PL"/>
        </a:p>
      </dgm:t>
    </dgm:pt>
    <dgm:pt modelId="{694BB69D-2517-48DB-B6F2-64D7FE4A38E6}" type="sibTrans" cxnId="{720D6EA2-2BE1-425F-82B6-10FC1BE840E9}">
      <dgm:prSet/>
      <dgm:spPr/>
      <dgm:t>
        <a:bodyPr/>
        <a:lstStyle/>
        <a:p>
          <a:endParaRPr lang="pl-PL"/>
        </a:p>
      </dgm:t>
    </dgm:pt>
    <dgm:pt modelId="{3BAB6900-A076-45E6-A3A7-3B35D5F22741}" type="pres">
      <dgm:prSet presAssocID="{EAAAF668-33C2-40CA-95B4-B13CC345A6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FF8005D-98F7-40AC-8C1F-65EB46FC0B75}" type="pres">
      <dgm:prSet presAssocID="{B2E11B89-4929-42A0-A8FE-B8FDB9D36E49}" presName="vertOne" presStyleCnt="0"/>
      <dgm:spPr/>
    </dgm:pt>
    <dgm:pt modelId="{D0F1D91A-959E-49AD-832C-7E806AB494A6}" type="pres">
      <dgm:prSet presAssocID="{B2E11B89-4929-42A0-A8FE-B8FDB9D36E49}" presName="txOne" presStyleLbl="node0" presStyleIdx="0" presStyleCnt="1" custScaleX="91958" custScaleY="11288" custLinFactY="-15185" custLinFactNeighborX="759" custLinFactNeighborY="-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CA07339-A8EC-43FF-9C87-DD8C91B80037}" type="pres">
      <dgm:prSet presAssocID="{B2E11B89-4929-42A0-A8FE-B8FDB9D36E49}" presName="parTransOne" presStyleCnt="0"/>
      <dgm:spPr/>
    </dgm:pt>
    <dgm:pt modelId="{AE120D88-6227-4707-B1A0-4C348C62445B}" type="pres">
      <dgm:prSet presAssocID="{B2E11B89-4929-42A0-A8FE-B8FDB9D36E49}" presName="horzOne" presStyleCnt="0"/>
      <dgm:spPr/>
    </dgm:pt>
    <dgm:pt modelId="{E2DB49AC-72D8-4F90-BDE0-76E6871E3FBC}" type="pres">
      <dgm:prSet presAssocID="{50B1476F-B9D5-4B70-B6D4-DFDA109055C2}" presName="vertTwo" presStyleCnt="0"/>
      <dgm:spPr/>
    </dgm:pt>
    <dgm:pt modelId="{E2AA2E17-6DBA-4C85-987F-D6362C7E34CC}" type="pres">
      <dgm:prSet presAssocID="{50B1476F-B9D5-4B70-B6D4-DFDA109055C2}" presName="txTwo" presStyleLbl="node2" presStyleIdx="0" presStyleCnt="4" custScaleX="64700" custScaleY="23948" custLinFactNeighborX="798" custLinFactNeighborY="-3060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6A1DFB0-4472-425F-8541-1860A096A7D4}" type="pres">
      <dgm:prSet presAssocID="{50B1476F-B9D5-4B70-B6D4-DFDA109055C2}" presName="horzTwo" presStyleCnt="0"/>
      <dgm:spPr/>
    </dgm:pt>
    <dgm:pt modelId="{EF6839D1-E844-4D59-9443-80979EF65AF1}" type="pres">
      <dgm:prSet presAssocID="{5092A49D-3C24-49DE-963E-18907CA94B32}" presName="sibSpaceTwo" presStyleCnt="0"/>
      <dgm:spPr/>
    </dgm:pt>
    <dgm:pt modelId="{DC194642-1878-46E5-A9A2-9E0744E93B9D}" type="pres">
      <dgm:prSet presAssocID="{0571C385-0648-4C1C-AF37-8D75D09A081B}" presName="vertTwo" presStyleCnt="0"/>
      <dgm:spPr/>
    </dgm:pt>
    <dgm:pt modelId="{690633BD-C6E2-43E3-BC45-7BCDB89DAE26}" type="pres">
      <dgm:prSet presAssocID="{0571C385-0648-4C1C-AF37-8D75D09A081B}" presName="txTwo" presStyleLbl="node2" presStyleIdx="1" presStyleCnt="4" custScaleX="64726" custScaleY="23954" custLinFactNeighborX="-3298" custLinFactNeighborY="-3061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92D522B-CBB0-444E-BE7A-6E04FD2E17FD}" type="pres">
      <dgm:prSet presAssocID="{0571C385-0648-4C1C-AF37-8D75D09A081B}" presName="horzTwo" presStyleCnt="0"/>
      <dgm:spPr/>
    </dgm:pt>
    <dgm:pt modelId="{C94C2744-AF8C-45A8-9C96-C1E1ECADA050}" type="pres">
      <dgm:prSet presAssocID="{1129B8EC-4233-4D31-BC5E-7561D7832AC3}" presName="sibSpaceTwo" presStyleCnt="0"/>
      <dgm:spPr/>
    </dgm:pt>
    <dgm:pt modelId="{940C8670-5C1D-42C5-956C-2C79886871DB}" type="pres">
      <dgm:prSet presAssocID="{D256881F-3C60-4F6C-ADC4-A62F1AD0F869}" presName="vertTwo" presStyleCnt="0"/>
      <dgm:spPr/>
    </dgm:pt>
    <dgm:pt modelId="{F2E09F47-B61F-43B0-82A2-46631ABA011E}" type="pres">
      <dgm:prSet presAssocID="{D256881F-3C60-4F6C-ADC4-A62F1AD0F869}" presName="txTwo" presStyleLbl="node2" presStyleIdx="2" presStyleCnt="4" custScaleX="64726" custScaleY="23954" custLinFactNeighborX="-7607" custLinFactNeighborY="-3061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1947437-7C9E-412F-95A6-3E3209D2CC78}" type="pres">
      <dgm:prSet presAssocID="{D256881F-3C60-4F6C-ADC4-A62F1AD0F869}" presName="horzTwo" presStyleCnt="0"/>
      <dgm:spPr/>
    </dgm:pt>
    <dgm:pt modelId="{5466B48B-539D-4D17-B6F2-36B9A44B9775}" type="pres">
      <dgm:prSet presAssocID="{F8FC4CA0-38F6-4A82-8A9C-58CEF812FA67}" presName="sibSpaceTwo" presStyleCnt="0"/>
      <dgm:spPr/>
    </dgm:pt>
    <dgm:pt modelId="{D71DD3D5-7E17-499C-9C9B-C652D77CAB42}" type="pres">
      <dgm:prSet presAssocID="{3B035C3A-6683-46A7-8C4A-CC723FBEC35A}" presName="vertTwo" presStyleCnt="0"/>
      <dgm:spPr/>
    </dgm:pt>
    <dgm:pt modelId="{E2B2880A-281D-4B33-B784-DCE98913B852}" type="pres">
      <dgm:prSet presAssocID="{3B035C3A-6683-46A7-8C4A-CC723FBEC35A}" presName="txTwo" presStyleLbl="node2" presStyleIdx="3" presStyleCnt="4" custScaleX="64726" custScaleY="23954" custLinFactNeighborX="-10790" custLinFactNeighborY="-3121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03651BE-5E72-4F72-9707-AAF592EEFB8A}" type="pres">
      <dgm:prSet presAssocID="{3B035C3A-6683-46A7-8C4A-CC723FBEC35A}" presName="horzTwo" presStyleCnt="0"/>
      <dgm:spPr/>
    </dgm:pt>
  </dgm:ptLst>
  <dgm:cxnLst>
    <dgm:cxn modelId="{253B5DAE-B4A9-4227-B7DD-5EE5334B4EAF}" srcId="{B2E11B89-4929-42A0-A8FE-B8FDB9D36E49}" destId="{D256881F-3C60-4F6C-ADC4-A62F1AD0F869}" srcOrd="2" destOrd="0" parTransId="{A2525523-F980-4AAC-B49A-2725D126DBA7}" sibTransId="{F8FC4CA0-38F6-4A82-8A9C-58CEF812FA67}"/>
    <dgm:cxn modelId="{89989CD5-3A0F-47C5-A00D-E5FA8C16856B}" type="presOf" srcId="{3B035C3A-6683-46A7-8C4A-CC723FBEC35A}" destId="{E2B2880A-281D-4B33-B784-DCE98913B852}" srcOrd="0" destOrd="0" presId="urn:microsoft.com/office/officeart/2005/8/layout/hierarchy4"/>
    <dgm:cxn modelId="{3B6B34A4-0BE2-4849-BC94-867F1DD35A2E}" srcId="{B2E11B89-4929-42A0-A8FE-B8FDB9D36E49}" destId="{50B1476F-B9D5-4B70-B6D4-DFDA109055C2}" srcOrd="0" destOrd="0" parTransId="{44677674-F9C4-464B-B9A3-52D7BEC9847B}" sibTransId="{5092A49D-3C24-49DE-963E-18907CA94B32}"/>
    <dgm:cxn modelId="{E5D45ECD-C717-468D-A908-B82B4E9F04C2}" type="presOf" srcId="{EAAAF668-33C2-40CA-95B4-B13CC345A6FA}" destId="{3BAB6900-A076-45E6-A3A7-3B35D5F22741}" srcOrd="0" destOrd="0" presId="urn:microsoft.com/office/officeart/2005/8/layout/hierarchy4"/>
    <dgm:cxn modelId="{720D6EA2-2BE1-425F-82B6-10FC1BE840E9}" srcId="{B2E11B89-4929-42A0-A8FE-B8FDB9D36E49}" destId="{3B035C3A-6683-46A7-8C4A-CC723FBEC35A}" srcOrd="3" destOrd="0" parTransId="{0A0BE105-6CAF-4384-80CB-E60DCF500D04}" sibTransId="{694BB69D-2517-48DB-B6F2-64D7FE4A38E6}"/>
    <dgm:cxn modelId="{87EC9BAF-FCF7-4237-8517-76AEBB8F75B0}" type="presOf" srcId="{50B1476F-B9D5-4B70-B6D4-DFDA109055C2}" destId="{E2AA2E17-6DBA-4C85-987F-D6362C7E34CC}" srcOrd="0" destOrd="0" presId="urn:microsoft.com/office/officeart/2005/8/layout/hierarchy4"/>
    <dgm:cxn modelId="{E89FE526-BA61-4ED8-9D27-8D0FDE362872}" type="presOf" srcId="{0571C385-0648-4C1C-AF37-8D75D09A081B}" destId="{690633BD-C6E2-43E3-BC45-7BCDB89DAE26}" srcOrd="0" destOrd="0" presId="urn:microsoft.com/office/officeart/2005/8/layout/hierarchy4"/>
    <dgm:cxn modelId="{EE658224-B27D-478E-AE5D-07989757B1ED}" type="presOf" srcId="{D256881F-3C60-4F6C-ADC4-A62F1AD0F869}" destId="{F2E09F47-B61F-43B0-82A2-46631ABA011E}" srcOrd="0" destOrd="0" presId="urn:microsoft.com/office/officeart/2005/8/layout/hierarchy4"/>
    <dgm:cxn modelId="{3CBF3C04-CA77-4922-A6FE-62F7FC43DFE9}" type="presOf" srcId="{B2E11B89-4929-42A0-A8FE-B8FDB9D36E49}" destId="{D0F1D91A-959E-49AD-832C-7E806AB494A6}" srcOrd="0" destOrd="0" presId="urn:microsoft.com/office/officeart/2005/8/layout/hierarchy4"/>
    <dgm:cxn modelId="{9C2C5170-43D6-446E-B59F-1725A861F856}" srcId="{B2E11B89-4929-42A0-A8FE-B8FDB9D36E49}" destId="{0571C385-0648-4C1C-AF37-8D75D09A081B}" srcOrd="1" destOrd="0" parTransId="{80561DBF-B1FF-445D-AF29-2865F8B3AA46}" sibTransId="{1129B8EC-4233-4D31-BC5E-7561D7832AC3}"/>
    <dgm:cxn modelId="{E0262E89-FE5E-4F12-B627-E05993CEF947}" srcId="{EAAAF668-33C2-40CA-95B4-B13CC345A6FA}" destId="{B2E11B89-4929-42A0-A8FE-B8FDB9D36E49}" srcOrd="0" destOrd="0" parTransId="{1344AA49-9B86-42C8-83D8-46EDD1772BD0}" sibTransId="{C1385DB5-B5B5-4DE9-B30E-67239804F3D2}"/>
    <dgm:cxn modelId="{E087E72C-30F8-4700-9D9D-4D836E7822C3}" type="presParOf" srcId="{3BAB6900-A076-45E6-A3A7-3B35D5F22741}" destId="{0FF8005D-98F7-40AC-8C1F-65EB46FC0B75}" srcOrd="0" destOrd="0" presId="urn:microsoft.com/office/officeart/2005/8/layout/hierarchy4"/>
    <dgm:cxn modelId="{D7A52E46-B2F3-4090-BE9C-8FBAF9DF7DB2}" type="presParOf" srcId="{0FF8005D-98F7-40AC-8C1F-65EB46FC0B75}" destId="{D0F1D91A-959E-49AD-832C-7E806AB494A6}" srcOrd="0" destOrd="0" presId="urn:microsoft.com/office/officeart/2005/8/layout/hierarchy4"/>
    <dgm:cxn modelId="{544B1B42-E103-43C4-A063-AD32B193E4C3}" type="presParOf" srcId="{0FF8005D-98F7-40AC-8C1F-65EB46FC0B75}" destId="{2CA07339-A8EC-43FF-9C87-DD8C91B80037}" srcOrd="1" destOrd="0" presId="urn:microsoft.com/office/officeart/2005/8/layout/hierarchy4"/>
    <dgm:cxn modelId="{408B2D98-3205-4189-9B04-0070E1E8F34B}" type="presParOf" srcId="{0FF8005D-98F7-40AC-8C1F-65EB46FC0B75}" destId="{AE120D88-6227-4707-B1A0-4C348C62445B}" srcOrd="2" destOrd="0" presId="urn:microsoft.com/office/officeart/2005/8/layout/hierarchy4"/>
    <dgm:cxn modelId="{D2F15927-DF1B-4D60-A4B5-67AAD4D44F5B}" type="presParOf" srcId="{AE120D88-6227-4707-B1A0-4C348C62445B}" destId="{E2DB49AC-72D8-4F90-BDE0-76E6871E3FBC}" srcOrd="0" destOrd="0" presId="urn:microsoft.com/office/officeart/2005/8/layout/hierarchy4"/>
    <dgm:cxn modelId="{988CD8AB-C1C3-404E-9E00-0C1EC28AEA17}" type="presParOf" srcId="{E2DB49AC-72D8-4F90-BDE0-76E6871E3FBC}" destId="{E2AA2E17-6DBA-4C85-987F-D6362C7E34CC}" srcOrd="0" destOrd="0" presId="urn:microsoft.com/office/officeart/2005/8/layout/hierarchy4"/>
    <dgm:cxn modelId="{A4EFC0AA-46A9-49AB-BE55-366192211AE0}" type="presParOf" srcId="{E2DB49AC-72D8-4F90-BDE0-76E6871E3FBC}" destId="{16A1DFB0-4472-425F-8541-1860A096A7D4}" srcOrd="1" destOrd="0" presId="urn:microsoft.com/office/officeart/2005/8/layout/hierarchy4"/>
    <dgm:cxn modelId="{8502F2D8-3EAF-4FF7-99B0-E233B5B1A114}" type="presParOf" srcId="{AE120D88-6227-4707-B1A0-4C348C62445B}" destId="{EF6839D1-E844-4D59-9443-80979EF65AF1}" srcOrd="1" destOrd="0" presId="urn:microsoft.com/office/officeart/2005/8/layout/hierarchy4"/>
    <dgm:cxn modelId="{FD832E3D-779E-4283-940A-6BFEEAB5DB2F}" type="presParOf" srcId="{AE120D88-6227-4707-B1A0-4C348C62445B}" destId="{DC194642-1878-46E5-A9A2-9E0744E93B9D}" srcOrd="2" destOrd="0" presId="urn:microsoft.com/office/officeart/2005/8/layout/hierarchy4"/>
    <dgm:cxn modelId="{C5FB74C1-7263-4734-91C5-B82B93AC9D33}" type="presParOf" srcId="{DC194642-1878-46E5-A9A2-9E0744E93B9D}" destId="{690633BD-C6E2-43E3-BC45-7BCDB89DAE26}" srcOrd="0" destOrd="0" presId="urn:microsoft.com/office/officeart/2005/8/layout/hierarchy4"/>
    <dgm:cxn modelId="{84C5B763-711A-4DC1-8D7A-225D89259769}" type="presParOf" srcId="{DC194642-1878-46E5-A9A2-9E0744E93B9D}" destId="{492D522B-CBB0-444E-BE7A-6E04FD2E17FD}" srcOrd="1" destOrd="0" presId="urn:microsoft.com/office/officeart/2005/8/layout/hierarchy4"/>
    <dgm:cxn modelId="{022B5976-834C-494F-A069-6081824EBDB6}" type="presParOf" srcId="{AE120D88-6227-4707-B1A0-4C348C62445B}" destId="{C94C2744-AF8C-45A8-9C96-C1E1ECADA050}" srcOrd="3" destOrd="0" presId="urn:microsoft.com/office/officeart/2005/8/layout/hierarchy4"/>
    <dgm:cxn modelId="{B1D9B7B4-F976-4AF4-9130-6C9B893E26A1}" type="presParOf" srcId="{AE120D88-6227-4707-B1A0-4C348C62445B}" destId="{940C8670-5C1D-42C5-956C-2C79886871DB}" srcOrd="4" destOrd="0" presId="urn:microsoft.com/office/officeart/2005/8/layout/hierarchy4"/>
    <dgm:cxn modelId="{CC6CFD67-1612-44A2-973A-6986658F855E}" type="presParOf" srcId="{940C8670-5C1D-42C5-956C-2C79886871DB}" destId="{F2E09F47-B61F-43B0-82A2-46631ABA011E}" srcOrd="0" destOrd="0" presId="urn:microsoft.com/office/officeart/2005/8/layout/hierarchy4"/>
    <dgm:cxn modelId="{8870EDFE-CDF4-4C45-8186-D5EDE94D36A5}" type="presParOf" srcId="{940C8670-5C1D-42C5-956C-2C79886871DB}" destId="{81947437-7C9E-412F-95A6-3E3209D2CC78}" srcOrd="1" destOrd="0" presId="urn:microsoft.com/office/officeart/2005/8/layout/hierarchy4"/>
    <dgm:cxn modelId="{0F177770-BCCB-4A9D-9A92-211853C3E174}" type="presParOf" srcId="{AE120D88-6227-4707-B1A0-4C348C62445B}" destId="{5466B48B-539D-4D17-B6F2-36B9A44B9775}" srcOrd="5" destOrd="0" presId="urn:microsoft.com/office/officeart/2005/8/layout/hierarchy4"/>
    <dgm:cxn modelId="{4A085BE0-9D3E-4CE1-940F-8CF699960FF9}" type="presParOf" srcId="{AE120D88-6227-4707-B1A0-4C348C62445B}" destId="{D71DD3D5-7E17-499C-9C9B-C652D77CAB42}" srcOrd="6" destOrd="0" presId="urn:microsoft.com/office/officeart/2005/8/layout/hierarchy4"/>
    <dgm:cxn modelId="{0EEA15A2-928B-4528-921D-DC96370E35DD}" type="presParOf" srcId="{D71DD3D5-7E17-499C-9C9B-C652D77CAB42}" destId="{E2B2880A-281D-4B33-B784-DCE98913B852}" srcOrd="0" destOrd="0" presId="urn:microsoft.com/office/officeart/2005/8/layout/hierarchy4"/>
    <dgm:cxn modelId="{402C36C8-8E3F-4A50-9985-601C278307A6}" type="presParOf" srcId="{D71DD3D5-7E17-499C-9C9B-C652D77CAB42}" destId="{B03651BE-5E72-4F72-9707-AAF592EEFB8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AAF668-33C2-40CA-95B4-B13CC345A6FA}" type="doc">
      <dgm:prSet loTypeId="urn:microsoft.com/office/officeart/2005/8/layout/hierarchy4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2E11B89-4929-42A0-A8FE-B8FDB9D36E49}">
      <dgm:prSet phldrT="[Tekst]" custT="1"/>
      <dgm:spPr>
        <a:xfrm>
          <a:off x="2649772" y="116464"/>
          <a:ext cx="1072721" cy="681178"/>
        </a:xfrm>
      </dgm:spPr>
      <dgm:t>
        <a:bodyPr/>
        <a:lstStyle/>
        <a:p>
          <a:r>
            <a:rPr lang="pl-PL" sz="2800" dirty="0" smtClean="0"/>
            <a:t>UCHWAŁA BUDŻETOWA </a:t>
          </a:r>
          <a:endParaRPr lang="pl-PL" sz="2800" dirty="0"/>
        </a:p>
      </dgm:t>
    </dgm:pt>
    <dgm:pt modelId="{1344AA49-9B86-42C8-83D8-46EDD1772BD0}" type="parTrans" cxnId="{E0262E89-FE5E-4F12-B627-E05993CEF947}">
      <dgm:prSet/>
      <dgm:spPr/>
      <dgm:t>
        <a:bodyPr/>
        <a:lstStyle/>
        <a:p>
          <a:endParaRPr lang="pl-PL"/>
        </a:p>
      </dgm:t>
    </dgm:pt>
    <dgm:pt modelId="{C1385DB5-B5B5-4DE9-B30E-67239804F3D2}" type="sibTrans" cxnId="{E0262E89-FE5E-4F12-B627-E05993CEF947}">
      <dgm:prSet/>
      <dgm:spPr/>
      <dgm:t>
        <a:bodyPr/>
        <a:lstStyle/>
        <a:p>
          <a:endParaRPr lang="pl-PL"/>
        </a:p>
      </dgm:t>
    </dgm:pt>
    <dgm:pt modelId="{D256881F-3C60-4F6C-ADC4-A62F1AD0F86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xfrm>
          <a:off x="4010436" y="1109626"/>
          <a:ext cx="1202381" cy="690496"/>
        </a:xfrm>
      </dgm:spPr>
      <dgm:t>
        <a:bodyPr/>
        <a:lstStyle/>
        <a:p>
          <a:r>
            <a:rPr lang="pl-PL" sz="2400" dirty="0" smtClean="0"/>
            <a:t>Dochody</a:t>
          </a:r>
          <a:endParaRPr lang="pl-PL" sz="1300" dirty="0"/>
        </a:p>
      </dgm:t>
    </dgm:pt>
    <dgm:pt modelId="{A2525523-F980-4AAC-B49A-2725D126DBA7}" type="parTrans" cxnId="{253B5DAE-B4A9-4227-B7DD-5EE5334B4EAF}">
      <dgm:prSet/>
      <dgm:spPr>
        <a:xfrm>
          <a:off x="3066941" y="684411"/>
          <a:ext cx="1425494" cy="311983"/>
        </a:xfrm>
      </dgm:spPr>
      <dgm:t>
        <a:bodyPr/>
        <a:lstStyle/>
        <a:p>
          <a:endParaRPr lang="pl-PL"/>
        </a:p>
      </dgm:t>
    </dgm:pt>
    <dgm:pt modelId="{F8FC4CA0-38F6-4A82-8A9C-58CEF812FA67}" type="sibTrans" cxnId="{253B5DAE-B4A9-4227-B7DD-5EE5334B4EAF}">
      <dgm:prSet/>
      <dgm:spPr/>
      <dgm:t>
        <a:bodyPr/>
        <a:lstStyle/>
        <a:p>
          <a:endParaRPr lang="pl-PL"/>
        </a:p>
      </dgm:t>
    </dgm:pt>
    <dgm:pt modelId="{D86AC6C2-B2D4-4C45-9D7C-72D1CDB466FA}">
      <dgm:prSet custT="1"/>
      <dgm:spPr>
        <a:xfrm>
          <a:off x="2701000" y="2121370"/>
          <a:ext cx="1072721" cy="681178"/>
        </a:xfrm>
      </dgm:spPr>
      <dgm:t>
        <a:bodyPr/>
        <a:lstStyle/>
        <a:p>
          <a:pPr algn="ctr"/>
          <a:r>
            <a:rPr lang="pl-PL" sz="2000" b="1" dirty="0" smtClean="0"/>
            <a:t>Dotacje celowe </a:t>
          </a:r>
        </a:p>
        <a:p>
          <a:pPr algn="ctr"/>
          <a:r>
            <a:rPr lang="pl-PL" sz="1600" b="1" dirty="0" smtClean="0"/>
            <a:t>(14,0%)</a:t>
          </a:r>
        </a:p>
        <a:p>
          <a:pPr algn="ctr"/>
          <a:r>
            <a:rPr lang="pl-PL" sz="1500" dirty="0" smtClean="0"/>
            <a:t>- zadania zlecone z zakresu administracji rządowej</a:t>
          </a:r>
        </a:p>
        <a:p>
          <a:pPr algn="ctr"/>
          <a:r>
            <a:rPr lang="pl-PL" sz="1500" dirty="0" smtClean="0"/>
            <a:t>- zadania własne</a:t>
          </a:r>
          <a:endParaRPr lang="pl-PL" sz="1500" dirty="0"/>
        </a:p>
      </dgm:t>
    </dgm:pt>
    <dgm:pt modelId="{8E17F82D-86C2-4D53-977D-E27F21DB1494}" type="parTrans" cxnId="{B95C8CF6-74AF-4D1A-91BB-79D3B0907C17}">
      <dgm:prSet/>
      <dgm:spPr>
        <a:xfrm>
          <a:off x="3118169" y="1686891"/>
          <a:ext cx="1374266" cy="321247"/>
        </a:xfrm>
      </dgm:spPr>
      <dgm:t>
        <a:bodyPr/>
        <a:lstStyle/>
        <a:p>
          <a:endParaRPr lang="pl-PL"/>
        </a:p>
      </dgm:t>
    </dgm:pt>
    <dgm:pt modelId="{0926CFE2-AA19-42BB-88EF-55B6259118F7}" type="sibTrans" cxnId="{B95C8CF6-74AF-4D1A-91BB-79D3B0907C17}">
      <dgm:prSet/>
      <dgm:spPr/>
      <dgm:t>
        <a:bodyPr/>
        <a:lstStyle/>
        <a:p>
          <a:endParaRPr lang="pl-PL"/>
        </a:p>
      </dgm:t>
    </dgm:pt>
    <dgm:pt modelId="{D97F1364-FCDE-497D-B7B0-7EBEF4E6FF0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386371" y="2112106"/>
          <a:ext cx="1072721" cy="681178"/>
        </a:xfrm>
      </dgm:spPr>
      <dgm:t>
        <a:bodyPr/>
        <a:lstStyle/>
        <a:p>
          <a:r>
            <a:rPr lang="pl-PL" sz="2000" b="1" dirty="0" smtClean="0"/>
            <a:t>Dochody własne</a:t>
          </a:r>
        </a:p>
        <a:p>
          <a:r>
            <a:rPr lang="pl-PL" sz="1600" b="1" dirty="0" smtClean="0"/>
            <a:t>(65,9%)</a:t>
          </a:r>
          <a:endParaRPr lang="pl-PL" sz="1600" b="1" dirty="0"/>
        </a:p>
      </dgm:t>
    </dgm:pt>
    <dgm:pt modelId="{EC972060-A062-4CD8-B70C-484C3EC6A794}" type="parTrans" cxnId="{E72855AF-40CD-49F7-8C79-02D02133FA8E}">
      <dgm:prSet/>
      <dgm:spPr>
        <a:xfrm>
          <a:off x="4492436" y="1686891"/>
          <a:ext cx="1311104" cy="311983"/>
        </a:xfrm>
      </dgm:spPr>
      <dgm:t>
        <a:bodyPr/>
        <a:lstStyle/>
        <a:p>
          <a:endParaRPr lang="pl-PL"/>
        </a:p>
      </dgm:t>
    </dgm:pt>
    <dgm:pt modelId="{4604C843-7094-4821-AD23-096877C3D8D4}" type="sibTrans" cxnId="{E72855AF-40CD-49F7-8C79-02D02133FA8E}">
      <dgm:prSet/>
      <dgm:spPr/>
      <dgm:t>
        <a:bodyPr/>
        <a:lstStyle/>
        <a:p>
          <a:endParaRPr lang="pl-PL"/>
        </a:p>
      </dgm:t>
    </dgm:pt>
    <dgm:pt modelId="{50B1476F-B9D5-4B70-B6D4-DFDA109055C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400" dirty="0" smtClean="0"/>
            <a:t>Przychody </a:t>
          </a:r>
          <a:endParaRPr lang="pl-PL" sz="1300" dirty="0"/>
        </a:p>
      </dgm:t>
    </dgm:pt>
    <dgm:pt modelId="{44677674-F9C4-464B-B9A3-52D7BEC9847B}" type="parTrans" cxnId="{3B6B34A4-0BE2-4849-BC94-867F1DD35A2E}">
      <dgm:prSet/>
      <dgm:spPr/>
      <dgm:t>
        <a:bodyPr/>
        <a:lstStyle/>
        <a:p>
          <a:endParaRPr lang="pl-PL"/>
        </a:p>
      </dgm:t>
    </dgm:pt>
    <dgm:pt modelId="{5092A49D-3C24-49DE-963E-18907CA94B32}" type="sibTrans" cxnId="{3B6B34A4-0BE2-4849-BC94-867F1DD35A2E}">
      <dgm:prSet/>
      <dgm:spPr/>
      <dgm:t>
        <a:bodyPr/>
        <a:lstStyle/>
        <a:p>
          <a:endParaRPr lang="pl-PL"/>
        </a:p>
      </dgm:t>
    </dgm:pt>
    <dgm:pt modelId="{E732E421-987F-490E-8BC6-4A722320CD8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2000" dirty="0" smtClean="0"/>
            <a:t>Wydatki i Rozchody</a:t>
          </a:r>
          <a:endParaRPr lang="pl-PL" sz="2000" dirty="0"/>
        </a:p>
      </dgm:t>
    </dgm:pt>
    <dgm:pt modelId="{F665276B-83D9-45B3-9F6B-ED4AC8B396B6}" type="parTrans" cxnId="{9C3E4CED-FA13-4FE1-B10B-7A3169F74CF6}">
      <dgm:prSet/>
      <dgm:spPr/>
      <dgm:t>
        <a:bodyPr/>
        <a:lstStyle/>
        <a:p>
          <a:endParaRPr lang="pl-PL"/>
        </a:p>
      </dgm:t>
    </dgm:pt>
    <dgm:pt modelId="{FD3D47FD-1FD4-4044-BAD0-474C985D2CDA}" type="sibTrans" cxnId="{9C3E4CED-FA13-4FE1-B10B-7A3169F74CF6}">
      <dgm:prSet/>
      <dgm:spPr/>
      <dgm:t>
        <a:bodyPr/>
        <a:lstStyle/>
        <a:p>
          <a:endParaRPr lang="pl-PL"/>
        </a:p>
      </dgm:t>
    </dgm:pt>
    <dgm:pt modelId="{81C5948B-6758-4DD5-B567-DC09F12A8CD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Subwencja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dirty="0" smtClean="0"/>
            <a:t>(20,0%)  </a:t>
          </a:r>
        </a:p>
        <a:p>
          <a:endParaRPr lang="pl-PL" sz="1600" dirty="0" smtClean="0"/>
        </a:p>
        <a:p>
          <a:r>
            <a:rPr lang="pl-PL" sz="1500" dirty="0" smtClean="0"/>
            <a:t>- dofinansowanie zadań oświatowych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500" dirty="0" smtClean="0"/>
            <a:t>- uzupełnienie dochodów gminy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400" dirty="0" smtClean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dirty="0"/>
        </a:p>
      </dgm:t>
    </dgm:pt>
    <dgm:pt modelId="{EFE89603-0DEE-4092-8376-24051D1A1F2D}" type="parTrans" cxnId="{D705AAD4-ADA5-45CE-B30D-89F615893B6C}">
      <dgm:prSet/>
      <dgm:spPr/>
      <dgm:t>
        <a:bodyPr/>
        <a:lstStyle/>
        <a:p>
          <a:endParaRPr lang="pl-PL"/>
        </a:p>
      </dgm:t>
    </dgm:pt>
    <dgm:pt modelId="{27186B49-9893-41DD-8715-B1ADA9C29253}" type="sibTrans" cxnId="{D705AAD4-ADA5-45CE-B30D-89F615893B6C}">
      <dgm:prSet/>
      <dgm:spPr/>
      <dgm:t>
        <a:bodyPr/>
        <a:lstStyle/>
        <a:p>
          <a:endParaRPr lang="pl-PL"/>
        </a:p>
      </dgm:t>
    </dgm:pt>
    <dgm:pt modelId="{C62D2152-1A8D-4805-8675-390BD4AFFC8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pl-PL" sz="1700" dirty="0" smtClean="0"/>
        </a:p>
        <a:p>
          <a:r>
            <a:rPr lang="pl-PL" sz="1700" dirty="0" smtClean="0"/>
            <a:t>Ministerstwo Finansów</a:t>
          </a:r>
        </a:p>
        <a:p>
          <a:endParaRPr lang="pl-PL" sz="1200" dirty="0"/>
        </a:p>
      </dgm:t>
    </dgm:pt>
    <dgm:pt modelId="{6D37DBC8-BEB7-464B-9524-4EE3B9EE7DF7}" type="sibTrans" cxnId="{9D692BEC-48A4-4041-A729-A0CA1E20C95B}">
      <dgm:prSet/>
      <dgm:spPr/>
      <dgm:t>
        <a:bodyPr/>
        <a:lstStyle/>
        <a:p>
          <a:endParaRPr lang="pl-PL"/>
        </a:p>
      </dgm:t>
    </dgm:pt>
    <dgm:pt modelId="{0FB36808-7BC0-4855-9C61-E4442BCFC78D}" type="parTrans" cxnId="{9D692BEC-48A4-4041-A729-A0CA1E20C95B}">
      <dgm:prSet/>
      <dgm:spPr/>
      <dgm:t>
        <a:bodyPr/>
        <a:lstStyle/>
        <a:p>
          <a:endParaRPr lang="pl-PL"/>
        </a:p>
      </dgm:t>
    </dgm:pt>
    <dgm:pt modelId="{33B0CE91-5C59-4D98-88D0-67AE36C5F0F9}">
      <dgm:prSet custT="1"/>
      <dgm:spPr/>
      <dgm:t>
        <a:bodyPr/>
        <a:lstStyle/>
        <a:p>
          <a:r>
            <a:rPr lang="pl-PL" sz="1800" dirty="0" smtClean="0"/>
            <a:t>Wojewoda</a:t>
          </a:r>
          <a:endParaRPr lang="pl-PL" sz="1400" dirty="0"/>
        </a:p>
      </dgm:t>
    </dgm:pt>
    <dgm:pt modelId="{2878511A-E476-4FF4-B2B8-6B62A8F2B29F}" type="parTrans" cxnId="{35CAD6D1-40B8-420E-BFF5-181F6472ADAB}">
      <dgm:prSet/>
      <dgm:spPr/>
      <dgm:t>
        <a:bodyPr/>
        <a:lstStyle/>
        <a:p>
          <a:endParaRPr lang="pl-PL"/>
        </a:p>
      </dgm:t>
    </dgm:pt>
    <dgm:pt modelId="{7400EF12-76A4-4C36-AE1A-F4542DE120B9}" type="sibTrans" cxnId="{35CAD6D1-40B8-420E-BFF5-181F6472ADAB}">
      <dgm:prSet/>
      <dgm:spPr/>
      <dgm:t>
        <a:bodyPr/>
        <a:lstStyle/>
        <a:p>
          <a:endParaRPr lang="pl-PL"/>
        </a:p>
      </dgm:t>
    </dgm:pt>
    <dgm:pt modelId="{39777BB4-8C57-4568-A19A-451093777F6E}">
      <dgm:prSet custT="1"/>
      <dgm:spPr/>
      <dgm:t>
        <a:bodyPr/>
        <a:lstStyle/>
        <a:p>
          <a:r>
            <a:rPr lang="pl-PL" sz="1700" dirty="0" smtClean="0"/>
            <a:t>Ministerstwo Finansów</a:t>
          </a:r>
          <a:endParaRPr lang="pl-PL" sz="1700" dirty="0"/>
        </a:p>
      </dgm:t>
    </dgm:pt>
    <dgm:pt modelId="{B0507138-1E89-4896-9A0B-840F559E72E1}" type="parTrans" cxnId="{00E5AA96-57F4-45E3-9BE5-9BACB94C6808}">
      <dgm:prSet/>
      <dgm:spPr/>
      <dgm:t>
        <a:bodyPr/>
        <a:lstStyle/>
        <a:p>
          <a:endParaRPr lang="pl-PL"/>
        </a:p>
      </dgm:t>
    </dgm:pt>
    <dgm:pt modelId="{2C8C3C03-7C3F-4DB6-AB4C-AB67CB4932BD}" type="sibTrans" cxnId="{00E5AA96-57F4-45E3-9BE5-9BACB94C6808}">
      <dgm:prSet/>
      <dgm:spPr/>
      <dgm:t>
        <a:bodyPr/>
        <a:lstStyle/>
        <a:p>
          <a:endParaRPr lang="pl-PL"/>
        </a:p>
      </dgm:t>
    </dgm:pt>
    <dgm:pt modelId="{6C708CEF-DDC2-40FB-9C02-EF2891A40EA5}" type="pres">
      <dgm:prSet presAssocID="{EAAAF668-33C2-40CA-95B4-B13CC345A6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6FF5EF7-5540-4BC3-A633-10B035CFF885}" type="pres">
      <dgm:prSet presAssocID="{B2E11B89-4929-42A0-A8FE-B8FDB9D36E49}" presName="vertOne" presStyleCnt="0"/>
      <dgm:spPr/>
      <dgm:t>
        <a:bodyPr/>
        <a:lstStyle/>
        <a:p>
          <a:endParaRPr lang="pl-PL"/>
        </a:p>
      </dgm:t>
    </dgm:pt>
    <dgm:pt modelId="{55A7841F-45C2-480D-807B-A50A009862F1}" type="pres">
      <dgm:prSet presAssocID="{B2E11B89-4929-42A0-A8FE-B8FDB9D36E49}" presName="txOne" presStyleLbl="node0" presStyleIdx="0" presStyleCnt="1" custScaleX="97752" custScaleY="15089" custLinFactNeighborX="927" custLinFactNeighborY="7973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D51C360-F498-4A10-9DC4-E8A728CED7A0}" type="pres">
      <dgm:prSet presAssocID="{B2E11B89-4929-42A0-A8FE-B8FDB9D36E49}" presName="parTransOne" presStyleCnt="0"/>
      <dgm:spPr/>
      <dgm:t>
        <a:bodyPr/>
        <a:lstStyle/>
        <a:p>
          <a:endParaRPr lang="pl-PL"/>
        </a:p>
      </dgm:t>
    </dgm:pt>
    <dgm:pt modelId="{FAC6B903-8EAE-4C0B-B574-F0EB9B4ABDB6}" type="pres">
      <dgm:prSet presAssocID="{B2E11B89-4929-42A0-A8FE-B8FDB9D36E49}" presName="horzOne" presStyleCnt="0"/>
      <dgm:spPr/>
      <dgm:t>
        <a:bodyPr/>
        <a:lstStyle/>
        <a:p>
          <a:endParaRPr lang="pl-PL"/>
        </a:p>
      </dgm:t>
    </dgm:pt>
    <dgm:pt modelId="{6352D9B7-2AC8-4803-A68C-A82A7607A37B}" type="pres">
      <dgm:prSet presAssocID="{50B1476F-B9D5-4B70-B6D4-DFDA109055C2}" presName="vertTwo" presStyleCnt="0"/>
      <dgm:spPr/>
      <dgm:t>
        <a:bodyPr/>
        <a:lstStyle/>
        <a:p>
          <a:endParaRPr lang="pl-PL"/>
        </a:p>
      </dgm:t>
    </dgm:pt>
    <dgm:pt modelId="{8D7E48C5-1C56-435B-A367-891EAEE79433}" type="pres">
      <dgm:prSet presAssocID="{50B1476F-B9D5-4B70-B6D4-DFDA109055C2}" presName="txTwo" presStyleLbl="node2" presStyleIdx="0" presStyleCnt="3" custScaleX="114583" custScaleY="23089" custLinFactNeighborX="5929" custLinFactNeighborY="155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9E29EDB-EFF2-4314-BC15-B03745B6CEED}" type="pres">
      <dgm:prSet presAssocID="{50B1476F-B9D5-4B70-B6D4-DFDA109055C2}" presName="horzTwo" presStyleCnt="0"/>
      <dgm:spPr/>
      <dgm:t>
        <a:bodyPr/>
        <a:lstStyle/>
        <a:p>
          <a:endParaRPr lang="pl-PL"/>
        </a:p>
      </dgm:t>
    </dgm:pt>
    <dgm:pt modelId="{DAFAE3B0-1072-42A1-8ABC-5FBE84F6C489}" type="pres">
      <dgm:prSet presAssocID="{5092A49D-3C24-49DE-963E-18907CA94B32}" presName="sibSpaceTwo" presStyleCnt="0"/>
      <dgm:spPr/>
      <dgm:t>
        <a:bodyPr/>
        <a:lstStyle/>
        <a:p>
          <a:endParaRPr lang="pl-PL"/>
        </a:p>
      </dgm:t>
    </dgm:pt>
    <dgm:pt modelId="{BB4FFF14-AB37-4148-A0F0-258B8E49E402}" type="pres">
      <dgm:prSet presAssocID="{D256881F-3C60-4F6C-ADC4-A62F1AD0F869}" presName="vertTwo" presStyleCnt="0"/>
      <dgm:spPr/>
      <dgm:t>
        <a:bodyPr/>
        <a:lstStyle/>
        <a:p>
          <a:endParaRPr lang="pl-PL"/>
        </a:p>
      </dgm:t>
    </dgm:pt>
    <dgm:pt modelId="{3F37AFFE-CAA2-450F-A341-6C95D9366171}" type="pres">
      <dgm:prSet presAssocID="{D256881F-3C60-4F6C-ADC4-A62F1AD0F869}" presName="txTwo" presStyleLbl="node2" presStyleIdx="1" presStyleCnt="3" custScaleX="97461" custScaleY="2566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23B49A7-2B59-4026-A198-BA52DA23A5F8}" type="pres">
      <dgm:prSet presAssocID="{D256881F-3C60-4F6C-ADC4-A62F1AD0F869}" presName="parTransTwo" presStyleCnt="0"/>
      <dgm:spPr/>
      <dgm:t>
        <a:bodyPr/>
        <a:lstStyle/>
        <a:p>
          <a:endParaRPr lang="pl-PL"/>
        </a:p>
      </dgm:t>
    </dgm:pt>
    <dgm:pt modelId="{2814CFA3-A20D-4D37-987D-3B86EC5FAECC}" type="pres">
      <dgm:prSet presAssocID="{D256881F-3C60-4F6C-ADC4-A62F1AD0F869}" presName="horzTwo" presStyleCnt="0"/>
      <dgm:spPr/>
      <dgm:t>
        <a:bodyPr/>
        <a:lstStyle/>
        <a:p>
          <a:endParaRPr lang="pl-PL"/>
        </a:p>
      </dgm:t>
    </dgm:pt>
    <dgm:pt modelId="{D6FB9448-CDDC-4C10-A19E-788F765A8A93}" type="pres">
      <dgm:prSet presAssocID="{D86AC6C2-B2D4-4C45-9D7C-72D1CDB466FA}" presName="vertThree" presStyleCnt="0"/>
      <dgm:spPr/>
      <dgm:t>
        <a:bodyPr/>
        <a:lstStyle/>
        <a:p>
          <a:endParaRPr lang="pl-PL"/>
        </a:p>
      </dgm:t>
    </dgm:pt>
    <dgm:pt modelId="{38689ECB-EBF7-4672-803A-AC723C95B0C8}" type="pres">
      <dgm:prSet presAssocID="{D86AC6C2-B2D4-4C45-9D7C-72D1CDB466FA}" presName="txThree" presStyleLbl="node3" presStyleIdx="0" presStyleCnt="3" custScaleX="111520" custScaleY="68328" custLinFactNeighborX="1445" custLinFactNeighborY="-473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4DF5BC8-38ED-4616-B517-1645A3DA35EF}" type="pres">
      <dgm:prSet presAssocID="{D86AC6C2-B2D4-4C45-9D7C-72D1CDB466FA}" presName="horzThree" presStyleCnt="0"/>
      <dgm:spPr/>
      <dgm:t>
        <a:bodyPr/>
        <a:lstStyle/>
        <a:p>
          <a:endParaRPr lang="pl-PL"/>
        </a:p>
      </dgm:t>
    </dgm:pt>
    <dgm:pt modelId="{F97BD772-D8B7-4749-AF19-E173BA52D991}" type="pres">
      <dgm:prSet presAssocID="{0926CFE2-AA19-42BB-88EF-55B6259118F7}" presName="sibSpaceThree" presStyleCnt="0"/>
      <dgm:spPr/>
      <dgm:t>
        <a:bodyPr/>
        <a:lstStyle/>
        <a:p>
          <a:endParaRPr lang="pl-PL"/>
        </a:p>
      </dgm:t>
    </dgm:pt>
    <dgm:pt modelId="{5CF4193F-0431-4982-BE77-D6D3419767AF}" type="pres">
      <dgm:prSet presAssocID="{81C5948B-6758-4DD5-B567-DC09F12A8CD1}" presName="vertThree" presStyleCnt="0"/>
      <dgm:spPr/>
      <dgm:t>
        <a:bodyPr/>
        <a:lstStyle/>
        <a:p>
          <a:endParaRPr lang="pl-PL"/>
        </a:p>
      </dgm:t>
    </dgm:pt>
    <dgm:pt modelId="{AEDD6AF6-A95D-4E4B-9F3C-CCEA5E08ED4A}" type="pres">
      <dgm:prSet presAssocID="{81C5948B-6758-4DD5-B567-DC09F12A8CD1}" presName="txThree" presStyleLbl="node3" presStyleIdx="1" presStyleCnt="3" custScaleX="106449" custScaleY="69548" custLinFactNeighborX="11062" custLinFactNeighborY="-5014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54B88C2-0841-48CB-8AFE-6105ADE5D728}" type="pres">
      <dgm:prSet presAssocID="{81C5948B-6758-4DD5-B567-DC09F12A8CD1}" presName="parTransThree" presStyleCnt="0"/>
      <dgm:spPr/>
      <dgm:t>
        <a:bodyPr/>
        <a:lstStyle/>
        <a:p>
          <a:endParaRPr lang="pl-PL"/>
        </a:p>
      </dgm:t>
    </dgm:pt>
    <dgm:pt modelId="{ED48672F-FA97-41C9-84C2-75EDD8ADABAA}" type="pres">
      <dgm:prSet presAssocID="{81C5948B-6758-4DD5-B567-DC09F12A8CD1}" presName="horzThree" presStyleCnt="0"/>
      <dgm:spPr/>
      <dgm:t>
        <a:bodyPr/>
        <a:lstStyle/>
        <a:p>
          <a:endParaRPr lang="pl-PL"/>
        </a:p>
      </dgm:t>
    </dgm:pt>
    <dgm:pt modelId="{4D412EC5-DFD1-42E8-8757-A9AF07898526}" type="pres">
      <dgm:prSet presAssocID="{33B0CE91-5C59-4D98-88D0-67AE36C5F0F9}" presName="vertFour" presStyleCnt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4648938-7A47-4A3E-8032-3F02A1C6B800}" type="pres">
      <dgm:prSet presAssocID="{33B0CE91-5C59-4D98-88D0-67AE36C5F0F9}" presName="txFour" presStyleLbl="node4" presStyleIdx="0" presStyleCnt="3" custScaleX="100970" custScaleY="23414" custLinFactX="-22886" custLinFactY="-59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8670883-E164-42A4-9728-FC9C723E750D}" type="pres">
      <dgm:prSet presAssocID="{33B0CE91-5C59-4D98-88D0-67AE36C5F0F9}" presName="parTransFour" presStyleCnt="0"/>
      <dgm:spPr/>
      <dgm:t>
        <a:bodyPr/>
        <a:lstStyle/>
        <a:p>
          <a:endParaRPr lang="pl-PL"/>
        </a:p>
      </dgm:t>
    </dgm:pt>
    <dgm:pt modelId="{836C4226-822E-4597-8803-DD3725A58FC5}" type="pres">
      <dgm:prSet presAssocID="{33B0CE91-5C59-4D98-88D0-67AE36C5F0F9}" presName="horzFour" presStyleCnt="0"/>
      <dgm:spPr/>
      <dgm:t>
        <a:bodyPr/>
        <a:lstStyle/>
        <a:p>
          <a:endParaRPr lang="pl-PL"/>
        </a:p>
      </dgm:t>
    </dgm:pt>
    <dgm:pt modelId="{8654AA2B-BC6F-406E-BE07-9CBF8257A7BC}" type="pres">
      <dgm:prSet presAssocID="{39777BB4-8C57-4568-A19A-451093777F6E}" presName="vertFour" presStyleCnt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E626F30-0BD1-4AA2-97BF-341664F3C525}" type="pres">
      <dgm:prSet presAssocID="{39777BB4-8C57-4568-A19A-451093777F6E}" presName="txFour" presStyleLbl="node4" presStyleIdx="1" presStyleCnt="3" custScaleX="103231" custScaleY="21784" custLinFactX="-24093" custLinFactNeighborX="-100000" custLinFactNeighborY="-1017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03BAE5D-A27C-4983-A400-6079FE89D293}" type="pres">
      <dgm:prSet presAssocID="{39777BB4-8C57-4568-A19A-451093777F6E}" presName="horzFour" presStyleCnt="0"/>
      <dgm:spPr/>
      <dgm:t>
        <a:bodyPr/>
        <a:lstStyle/>
        <a:p>
          <a:endParaRPr lang="pl-PL"/>
        </a:p>
      </dgm:t>
    </dgm:pt>
    <dgm:pt modelId="{22CF935E-D1BF-4AB5-AB73-779A83CEB515}" type="pres">
      <dgm:prSet presAssocID="{27186B49-9893-41DD-8715-B1ADA9C29253}" presName="sibSpaceThree" presStyleCnt="0"/>
      <dgm:spPr/>
      <dgm:t>
        <a:bodyPr/>
        <a:lstStyle/>
        <a:p>
          <a:endParaRPr lang="pl-PL"/>
        </a:p>
      </dgm:t>
    </dgm:pt>
    <dgm:pt modelId="{D3F6481C-83FF-4BF0-99E2-A39FD0A627A0}" type="pres">
      <dgm:prSet presAssocID="{D97F1364-FCDE-497D-B7B0-7EBEF4E6FF0C}" presName="vertThree" presStyleCnt="0"/>
      <dgm:spPr/>
      <dgm:t>
        <a:bodyPr/>
        <a:lstStyle/>
        <a:p>
          <a:endParaRPr lang="pl-PL"/>
        </a:p>
      </dgm:t>
    </dgm:pt>
    <dgm:pt modelId="{8E0D27AD-046D-4FD8-A50F-3E72490FB3F6}" type="pres">
      <dgm:prSet presAssocID="{D97F1364-FCDE-497D-B7B0-7EBEF4E6FF0C}" presName="txThree" presStyleLbl="node3" presStyleIdx="2" presStyleCnt="3" custScaleX="97255" custScaleY="70515" custLinFactNeighborX="14787" custLinFactNeighborY="-7156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510DAA5-37C5-4134-A34E-B55E5A359AC8}" type="pres">
      <dgm:prSet presAssocID="{D97F1364-FCDE-497D-B7B0-7EBEF4E6FF0C}" presName="parTransThree" presStyleCnt="0"/>
      <dgm:spPr/>
      <dgm:t>
        <a:bodyPr/>
        <a:lstStyle/>
        <a:p>
          <a:endParaRPr lang="pl-PL"/>
        </a:p>
      </dgm:t>
    </dgm:pt>
    <dgm:pt modelId="{D9D78FDA-9291-4DC6-A298-2B4ECF4C8167}" type="pres">
      <dgm:prSet presAssocID="{D97F1364-FCDE-497D-B7B0-7EBEF4E6FF0C}" presName="horzThree" presStyleCnt="0"/>
      <dgm:spPr/>
      <dgm:t>
        <a:bodyPr/>
        <a:lstStyle/>
        <a:p>
          <a:endParaRPr lang="pl-PL"/>
        </a:p>
      </dgm:t>
    </dgm:pt>
    <dgm:pt modelId="{0D88A008-6962-40E0-BFA9-06441E78EB8F}" type="pres">
      <dgm:prSet presAssocID="{C62D2152-1A8D-4805-8675-390BD4AFFC82}" presName="vertFour" presStyleCnt="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0DFF054-A6BC-4E06-A616-387E1436F85E}" type="pres">
      <dgm:prSet presAssocID="{C62D2152-1A8D-4805-8675-390BD4AFFC82}" presName="txFour" presStyleLbl="node4" presStyleIdx="2" presStyleCnt="3" custScaleX="107445" custScaleY="24534" custLinFactNeighborX="-96569" custLinFactNeighborY="1178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309EFF3-AACA-4E12-AB0D-AC2F5B6E5214}" type="pres">
      <dgm:prSet presAssocID="{C62D2152-1A8D-4805-8675-390BD4AFFC82}" presName="horzFour" presStyleCnt="0"/>
      <dgm:spPr/>
      <dgm:t>
        <a:bodyPr/>
        <a:lstStyle/>
        <a:p>
          <a:endParaRPr lang="pl-PL"/>
        </a:p>
      </dgm:t>
    </dgm:pt>
    <dgm:pt modelId="{3BB0F91A-4BA1-40E9-9726-7E89FE6A7554}" type="pres">
      <dgm:prSet presAssocID="{F8FC4CA0-38F6-4A82-8A9C-58CEF812FA67}" presName="sibSpaceTwo" presStyleCnt="0"/>
      <dgm:spPr/>
      <dgm:t>
        <a:bodyPr/>
        <a:lstStyle/>
        <a:p>
          <a:endParaRPr lang="pl-PL"/>
        </a:p>
      </dgm:t>
    </dgm:pt>
    <dgm:pt modelId="{DB0CB2FE-BD20-4B63-9C9C-0DEA3E6814CE}" type="pres">
      <dgm:prSet presAssocID="{E732E421-987F-490E-8BC6-4A722320CD89}" presName="vertTwo" presStyleCnt="0"/>
      <dgm:spPr/>
      <dgm:t>
        <a:bodyPr/>
        <a:lstStyle/>
        <a:p>
          <a:endParaRPr lang="pl-PL"/>
        </a:p>
      </dgm:t>
    </dgm:pt>
    <dgm:pt modelId="{43B8FA9B-50AF-435C-8F26-666C4EC38486}" type="pres">
      <dgm:prSet presAssocID="{E732E421-987F-490E-8BC6-4A722320CD89}" presName="txTwo" presStyleLbl="node2" presStyleIdx="2" presStyleCnt="3" custScaleX="87729" custScaleY="24368" custLinFactNeighborX="-3682" custLinFactNeighborY="76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A62F4A-FA53-45D4-82EB-9647CD4D59EB}" type="pres">
      <dgm:prSet presAssocID="{E732E421-987F-490E-8BC6-4A722320CD89}" presName="horzTwo" presStyleCnt="0"/>
      <dgm:spPr/>
      <dgm:t>
        <a:bodyPr/>
        <a:lstStyle/>
        <a:p>
          <a:endParaRPr lang="pl-PL"/>
        </a:p>
      </dgm:t>
    </dgm:pt>
  </dgm:ptLst>
  <dgm:cxnLst>
    <dgm:cxn modelId="{595D8112-E6C2-4D31-9802-9E0581887DBF}" type="presOf" srcId="{EAAAF668-33C2-40CA-95B4-B13CC345A6FA}" destId="{6C708CEF-DDC2-40FB-9C02-EF2891A40EA5}" srcOrd="0" destOrd="0" presId="urn:microsoft.com/office/officeart/2005/8/layout/hierarchy4"/>
    <dgm:cxn modelId="{9D692BEC-48A4-4041-A729-A0CA1E20C95B}" srcId="{D97F1364-FCDE-497D-B7B0-7EBEF4E6FF0C}" destId="{C62D2152-1A8D-4805-8675-390BD4AFFC82}" srcOrd="0" destOrd="0" parTransId="{0FB36808-7BC0-4855-9C61-E4442BCFC78D}" sibTransId="{6D37DBC8-BEB7-464B-9524-4EE3B9EE7DF7}"/>
    <dgm:cxn modelId="{B4659A22-4656-4FED-9E6E-5AF28B3E2F12}" type="presOf" srcId="{B2E11B89-4929-42A0-A8FE-B8FDB9D36E49}" destId="{55A7841F-45C2-480D-807B-A50A009862F1}" srcOrd="0" destOrd="0" presId="urn:microsoft.com/office/officeart/2005/8/layout/hierarchy4"/>
    <dgm:cxn modelId="{56D6708A-A81A-4565-86BD-786DACCDBC37}" type="presOf" srcId="{D86AC6C2-B2D4-4C45-9D7C-72D1CDB466FA}" destId="{38689ECB-EBF7-4672-803A-AC723C95B0C8}" srcOrd="0" destOrd="0" presId="urn:microsoft.com/office/officeart/2005/8/layout/hierarchy4"/>
    <dgm:cxn modelId="{B8BB1363-A42A-43E6-BE7E-2668DBDA4D6A}" type="presOf" srcId="{D256881F-3C60-4F6C-ADC4-A62F1AD0F869}" destId="{3F37AFFE-CAA2-450F-A341-6C95D9366171}" srcOrd="0" destOrd="0" presId="urn:microsoft.com/office/officeart/2005/8/layout/hierarchy4"/>
    <dgm:cxn modelId="{B95C8CF6-74AF-4D1A-91BB-79D3B0907C17}" srcId="{D256881F-3C60-4F6C-ADC4-A62F1AD0F869}" destId="{D86AC6C2-B2D4-4C45-9D7C-72D1CDB466FA}" srcOrd="0" destOrd="0" parTransId="{8E17F82D-86C2-4D53-977D-E27F21DB1494}" sibTransId="{0926CFE2-AA19-42BB-88EF-55B6259118F7}"/>
    <dgm:cxn modelId="{D5769A4A-8C45-4D33-A720-8BE55237C77F}" type="presOf" srcId="{33B0CE91-5C59-4D98-88D0-67AE36C5F0F9}" destId="{34648938-7A47-4A3E-8032-3F02A1C6B800}" srcOrd="0" destOrd="0" presId="urn:microsoft.com/office/officeart/2005/8/layout/hierarchy4"/>
    <dgm:cxn modelId="{E72855AF-40CD-49F7-8C79-02D02133FA8E}" srcId="{D256881F-3C60-4F6C-ADC4-A62F1AD0F869}" destId="{D97F1364-FCDE-497D-B7B0-7EBEF4E6FF0C}" srcOrd="2" destOrd="0" parTransId="{EC972060-A062-4CD8-B70C-484C3EC6A794}" sibTransId="{4604C843-7094-4821-AD23-096877C3D8D4}"/>
    <dgm:cxn modelId="{58D415C7-4D22-4EAD-B0BD-390BF8E36BB5}" type="presOf" srcId="{D97F1364-FCDE-497D-B7B0-7EBEF4E6FF0C}" destId="{8E0D27AD-046D-4FD8-A50F-3E72490FB3F6}" srcOrd="0" destOrd="0" presId="urn:microsoft.com/office/officeart/2005/8/layout/hierarchy4"/>
    <dgm:cxn modelId="{E0262E89-FE5E-4F12-B627-E05993CEF947}" srcId="{EAAAF668-33C2-40CA-95B4-B13CC345A6FA}" destId="{B2E11B89-4929-42A0-A8FE-B8FDB9D36E49}" srcOrd="0" destOrd="0" parTransId="{1344AA49-9B86-42C8-83D8-46EDD1772BD0}" sibTransId="{C1385DB5-B5B5-4DE9-B30E-67239804F3D2}"/>
    <dgm:cxn modelId="{35CAD6D1-40B8-420E-BFF5-181F6472ADAB}" srcId="{81C5948B-6758-4DD5-B567-DC09F12A8CD1}" destId="{33B0CE91-5C59-4D98-88D0-67AE36C5F0F9}" srcOrd="0" destOrd="0" parTransId="{2878511A-E476-4FF4-B2B8-6B62A8F2B29F}" sibTransId="{7400EF12-76A4-4C36-AE1A-F4542DE120B9}"/>
    <dgm:cxn modelId="{2508D113-BC15-45E6-9016-0E82AF134879}" type="presOf" srcId="{81C5948B-6758-4DD5-B567-DC09F12A8CD1}" destId="{AEDD6AF6-A95D-4E4B-9F3C-CCEA5E08ED4A}" srcOrd="0" destOrd="0" presId="urn:microsoft.com/office/officeart/2005/8/layout/hierarchy4"/>
    <dgm:cxn modelId="{EE0B26F9-D35A-4EEC-83EB-0DFF263838B3}" type="presOf" srcId="{50B1476F-B9D5-4B70-B6D4-DFDA109055C2}" destId="{8D7E48C5-1C56-435B-A367-891EAEE79433}" srcOrd="0" destOrd="0" presId="urn:microsoft.com/office/officeart/2005/8/layout/hierarchy4"/>
    <dgm:cxn modelId="{9C3E4CED-FA13-4FE1-B10B-7A3169F74CF6}" srcId="{B2E11B89-4929-42A0-A8FE-B8FDB9D36E49}" destId="{E732E421-987F-490E-8BC6-4A722320CD89}" srcOrd="2" destOrd="0" parTransId="{F665276B-83D9-45B3-9F6B-ED4AC8B396B6}" sibTransId="{FD3D47FD-1FD4-4044-BAD0-474C985D2CDA}"/>
    <dgm:cxn modelId="{253B5DAE-B4A9-4227-B7DD-5EE5334B4EAF}" srcId="{B2E11B89-4929-42A0-A8FE-B8FDB9D36E49}" destId="{D256881F-3C60-4F6C-ADC4-A62F1AD0F869}" srcOrd="1" destOrd="0" parTransId="{A2525523-F980-4AAC-B49A-2725D126DBA7}" sibTransId="{F8FC4CA0-38F6-4A82-8A9C-58CEF812FA67}"/>
    <dgm:cxn modelId="{3B6B34A4-0BE2-4849-BC94-867F1DD35A2E}" srcId="{B2E11B89-4929-42A0-A8FE-B8FDB9D36E49}" destId="{50B1476F-B9D5-4B70-B6D4-DFDA109055C2}" srcOrd="0" destOrd="0" parTransId="{44677674-F9C4-464B-B9A3-52D7BEC9847B}" sibTransId="{5092A49D-3C24-49DE-963E-18907CA94B32}"/>
    <dgm:cxn modelId="{F6F5A7DF-CC02-47C3-A97A-DE543D5BB98D}" type="presOf" srcId="{C62D2152-1A8D-4805-8675-390BD4AFFC82}" destId="{80DFF054-A6BC-4E06-A616-387E1436F85E}" srcOrd="0" destOrd="0" presId="urn:microsoft.com/office/officeart/2005/8/layout/hierarchy4"/>
    <dgm:cxn modelId="{CDEC4FF0-64B5-443D-9457-CD717E0DD0C6}" type="presOf" srcId="{E732E421-987F-490E-8BC6-4A722320CD89}" destId="{43B8FA9B-50AF-435C-8F26-666C4EC38486}" srcOrd="0" destOrd="0" presId="urn:microsoft.com/office/officeart/2005/8/layout/hierarchy4"/>
    <dgm:cxn modelId="{A6ED91A0-8CA4-47E8-83FC-7F431AC6C387}" type="presOf" srcId="{39777BB4-8C57-4568-A19A-451093777F6E}" destId="{1E626F30-0BD1-4AA2-97BF-341664F3C525}" srcOrd="0" destOrd="0" presId="urn:microsoft.com/office/officeart/2005/8/layout/hierarchy4"/>
    <dgm:cxn modelId="{00E5AA96-57F4-45E3-9BE5-9BACB94C6808}" srcId="{33B0CE91-5C59-4D98-88D0-67AE36C5F0F9}" destId="{39777BB4-8C57-4568-A19A-451093777F6E}" srcOrd="0" destOrd="0" parTransId="{B0507138-1E89-4896-9A0B-840F559E72E1}" sibTransId="{2C8C3C03-7C3F-4DB6-AB4C-AB67CB4932BD}"/>
    <dgm:cxn modelId="{D705AAD4-ADA5-45CE-B30D-89F615893B6C}" srcId="{D256881F-3C60-4F6C-ADC4-A62F1AD0F869}" destId="{81C5948B-6758-4DD5-B567-DC09F12A8CD1}" srcOrd="1" destOrd="0" parTransId="{EFE89603-0DEE-4092-8376-24051D1A1F2D}" sibTransId="{27186B49-9893-41DD-8715-B1ADA9C29253}"/>
    <dgm:cxn modelId="{8C3CA0FA-FC1A-4200-B2E8-A3D4EBE3F5DE}" type="presParOf" srcId="{6C708CEF-DDC2-40FB-9C02-EF2891A40EA5}" destId="{16FF5EF7-5540-4BC3-A633-10B035CFF885}" srcOrd="0" destOrd="0" presId="urn:microsoft.com/office/officeart/2005/8/layout/hierarchy4"/>
    <dgm:cxn modelId="{24CB798A-D751-465B-9204-D726636AA136}" type="presParOf" srcId="{16FF5EF7-5540-4BC3-A633-10B035CFF885}" destId="{55A7841F-45C2-480D-807B-A50A009862F1}" srcOrd="0" destOrd="0" presId="urn:microsoft.com/office/officeart/2005/8/layout/hierarchy4"/>
    <dgm:cxn modelId="{4C950221-90CE-411E-BFBB-8CA0C5887DBB}" type="presParOf" srcId="{16FF5EF7-5540-4BC3-A633-10B035CFF885}" destId="{ED51C360-F498-4A10-9DC4-E8A728CED7A0}" srcOrd="1" destOrd="0" presId="urn:microsoft.com/office/officeart/2005/8/layout/hierarchy4"/>
    <dgm:cxn modelId="{33E3B43C-9A17-423D-95ED-530AFEBD0755}" type="presParOf" srcId="{16FF5EF7-5540-4BC3-A633-10B035CFF885}" destId="{FAC6B903-8EAE-4C0B-B574-F0EB9B4ABDB6}" srcOrd="2" destOrd="0" presId="urn:microsoft.com/office/officeart/2005/8/layout/hierarchy4"/>
    <dgm:cxn modelId="{BE4FBC71-6BEA-4D50-8D5E-3EFEEACED0C9}" type="presParOf" srcId="{FAC6B903-8EAE-4C0B-B574-F0EB9B4ABDB6}" destId="{6352D9B7-2AC8-4803-A68C-A82A7607A37B}" srcOrd="0" destOrd="0" presId="urn:microsoft.com/office/officeart/2005/8/layout/hierarchy4"/>
    <dgm:cxn modelId="{7D79B23E-2C5C-44E8-AF4E-833A565297C3}" type="presParOf" srcId="{6352D9B7-2AC8-4803-A68C-A82A7607A37B}" destId="{8D7E48C5-1C56-435B-A367-891EAEE79433}" srcOrd="0" destOrd="0" presId="urn:microsoft.com/office/officeart/2005/8/layout/hierarchy4"/>
    <dgm:cxn modelId="{89F0D92F-0764-4D9F-98C6-406B669E0754}" type="presParOf" srcId="{6352D9B7-2AC8-4803-A68C-A82A7607A37B}" destId="{19E29EDB-EFF2-4314-BC15-B03745B6CEED}" srcOrd="1" destOrd="0" presId="urn:microsoft.com/office/officeart/2005/8/layout/hierarchy4"/>
    <dgm:cxn modelId="{24DD4D3C-4261-4BF8-BC75-A284D57AB0E2}" type="presParOf" srcId="{FAC6B903-8EAE-4C0B-B574-F0EB9B4ABDB6}" destId="{DAFAE3B0-1072-42A1-8ABC-5FBE84F6C489}" srcOrd="1" destOrd="0" presId="urn:microsoft.com/office/officeart/2005/8/layout/hierarchy4"/>
    <dgm:cxn modelId="{8C28EFCA-5D8A-47E0-9337-D3F6A783F31C}" type="presParOf" srcId="{FAC6B903-8EAE-4C0B-B574-F0EB9B4ABDB6}" destId="{BB4FFF14-AB37-4148-A0F0-258B8E49E402}" srcOrd="2" destOrd="0" presId="urn:microsoft.com/office/officeart/2005/8/layout/hierarchy4"/>
    <dgm:cxn modelId="{2611CEF0-E3BA-42D0-B0F0-9219696D3D09}" type="presParOf" srcId="{BB4FFF14-AB37-4148-A0F0-258B8E49E402}" destId="{3F37AFFE-CAA2-450F-A341-6C95D9366171}" srcOrd="0" destOrd="0" presId="urn:microsoft.com/office/officeart/2005/8/layout/hierarchy4"/>
    <dgm:cxn modelId="{39A7DFB4-F2DE-4470-8BC4-224AF516293D}" type="presParOf" srcId="{BB4FFF14-AB37-4148-A0F0-258B8E49E402}" destId="{A23B49A7-2B59-4026-A198-BA52DA23A5F8}" srcOrd="1" destOrd="0" presId="urn:microsoft.com/office/officeart/2005/8/layout/hierarchy4"/>
    <dgm:cxn modelId="{6E6F3E5B-396F-4D40-8416-22DAFD43C553}" type="presParOf" srcId="{BB4FFF14-AB37-4148-A0F0-258B8E49E402}" destId="{2814CFA3-A20D-4D37-987D-3B86EC5FAECC}" srcOrd="2" destOrd="0" presId="urn:microsoft.com/office/officeart/2005/8/layout/hierarchy4"/>
    <dgm:cxn modelId="{58157839-6CFB-4744-B458-C9BA334F47ED}" type="presParOf" srcId="{2814CFA3-A20D-4D37-987D-3B86EC5FAECC}" destId="{D6FB9448-CDDC-4C10-A19E-788F765A8A93}" srcOrd="0" destOrd="0" presId="urn:microsoft.com/office/officeart/2005/8/layout/hierarchy4"/>
    <dgm:cxn modelId="{70A6471E-7C3A-41E9-B235-65C19ADD86DE}" type="presParOf" srcId="{D6FB9448-CDDC-4C10-A19E-788F765A8A93}" destId="{38689ECB-EBF7-4672-803A-AC723C95B0C8}" srcOrd="0" destOrd="0" presId="urn:microsoft.com/office/officeart/2005/8/layout/hierarchy4"/>
    <dgm:cxn modelId="{134F6F75-861E-4C9C-9B6D-B8D121603D32}" type="presParOf" srcId="{D6FB9448-CDDC-4C10-A19E-788F765A8A93}" destId="{24DF5BC8-38ED-4616-B517-1645A3DA35EF}" srcOrd="1" destOrd="0" presId="urn:microsoft.com/office/officeart/2005/8/layout/hierarchy4"/>
    <dgm:cxn modelId="{ACED5C21-0F63-47F4-B231-32C4274456D4}" type="presParOf" srcId="{2814CFA3-A20D-4D37-987D-3B86EC5FAECC}" destId="{F97BD772-D8B7-4749-AF19-E173BA52D991}" srcOrd="1" destOrd="0" presId="urn:microsoft.com/office/officeart/2005/8/layout/hierarchy4"/>
    <dgm:cxn modelId="{C11529B0-A4BA-4A74-A90C-F23322A57905}" type="presParOf" srcId="{2814CFA3-A20D-4D37-987D-3B86EC5FAECC}" destId="{5CF4193F-0431-4982-BE77-D6D3419767AF}" srcOrd="2" destOrd="0" presId="urn:microsoft.com/office/officeart/2005/8/layout/hierarchy4"/>
    <dgm:cxn modelId="{29D6CE13-3CC5-41D4-943F-D64ECD2DC6AB}" type="presParOf" srcId="{5CF4193F-0431-4982-BE77-D6D3419767AF}" destId="{AEDD6AF6-A95D-4E4B-9F3C-CCEA5E08ED4A}" srcOrd="0" destOrd="0" presId="urn:microsoft.com/office/officeart/2005/8/layout/hierarchy4"/>
    <dgm:cxn modelId="{583C43B4-D0B5-46CF-92C4-7E98FD7F114B}" type="presParOf" srcId="{5CF4193F-0431-4982-BE77-D6D3419767AF}" destId="{854B88C2-0841-48CB-8AFE-6105ADE5D728}" srcOrd="1" destOrd="0" presId="urn:microsoft.com/office/officeart/2005/8/layout/hierarchy4"/>
    <dgm:cxn modelId="{EC3C52CD-6B4E-46F3-847D-F1C0D1E0D22A}" type="presParOf" srcId="{5CF4193F-0431-4982-BE77-D6D3419767AF}" destId="{ED48672F-FA97-41C9-84C2-75EDD8ADABAA}" srcOrd="2" destOrd="0" presId="urn:microsoft.com/office/officeart/2005/8/layout/hierarchy4"/>
    <dgm:cxn modelId="{A1FBEBE8-2D96-4810-96DB-DB7F79A5618B}" type="presParOf" srcId="{ED48672F-FA97-41C9-84C2-75EDD8ADABAA}" destId="{4D412EC5-DFD1-42E8-8757-A9AF07898526}" srcOrd="0" destOrd="0" presId="urn:microsoft.com/office/officeart/2005/8/layout/hierarchy4"/>
    <dgm:cxn modelId="{5AA3F289-358A-4069-9B85-E05F45F9B968}" type="presParOf" srcId="{4D412EC5-DFD1-42E8-8757-A9AF07898526}" destId="{34648938-7A47-4A3E-8032-3F02A1C6B800}" srcOrd="0" destOrd="0" presId="urn:microsoft.com/office/officeart/2005/8/layout/hierarchy4"/>
    <dgm:cxn modelId="{257EEC24-DA8B-4384-9BEF-4135F677B54A}" type="presParOf" srcId="{4D412EC5-DFD1-42E8-8757-A9AF07898526}" destId="{A8670883-E164-42A4-9728-FC9C723E750D}" srcOrd="1" destOrd="0" presId="urn:microsoft.com/office/officeart/2005/8/layout/hierarchy4"/>
    <dgm:cxn modelId="{D3298DC3-147F-456E-AE41-10A77356D5C8}" type="presParOf" srcId="{4D412EC5-DFD1-42E8-8757-A9AF07898526}" destId="{836C4226-822E-4597-8803-DD3725A58FC5}" srcOrd="2" destOrd="0" presId="urn:microsoft.com/office/officeart/2005/8/layout/hierarchy4"/>
    <dgm:cxn modelId="{919DAA97-8A1E-4AAC-9C33-254B558DD8F3}" type="presParOf" srcId="{836C4226-822E-4597-8803-DD3725A58FC5}" destId="{8654AA2B-BC6F-406E-BE07-9CBF8257A7BC}" srcOrd="0" destOrd="0" presId="urn:microsoft.com/office/officeart/2005/8/layout/hierarchy4"/>
    <dgm:cxn modelId="{F9DF48AA-17BD-4EBF-A9BE-1A83C683D95F}" type="presParOf" srcId="{8654AA2B-BC6F-406E-BE07-9CBF8257A7BC}" destId="{1E626F30-0BD1-4AA2-97BF-341664F3C525}" srcOrd="0" destOrd="0" presId="urn:microsoft.com/office/officeart/2005/8/layout/hierarchy4"/>
    <dgm:cxn modelId="{E04C76E6-B41A-4C3C-96E0-1F01754B03C3}" type="presParOf" srcId="{8654AA2B-BC6F-406E-BE07-9CBF8257A7BC}" destId="{503BAE5D-A27C-4983-A400-6079FE89D293}" srcOrd="1" destOrd="0" presId="urn:microsoft.com/office/officeart/2005/8/layout/hierarchy4"/>
    <dgm:cxn modelId="{317B2066-A415-4956-8B71-CC333F3F3D4F}" type="presParOf" srcId="{2814CFA3-A20D-4D37-987D-3B86EC5FAECC}" destId="{22CF935E-D1BF-4AB5-AB73-779A83CEB515}" srcOrd="3" destOrd="0" presId="urn:microsoft.com/office/officeart/2005/8/layout/hierarchy4"/>
    <dgm:cxn modelId="{E8B84182-2064-433C-96DB-DF09402765DC}" type="presParOf" srcId="{2814CFA3-A20D-4D37-987D-3B86EC5FAECC}" destId="{D3F6481C-83FF-4BF0-99E2-A39FD0A627A0}" srcOrd="4" destOrd="0" presId="urn:microsoft.com/office/officeart/2005/8/layout/hierarchy4"/>
    <dgm:cxn modelId="{AE586524-BA8D-4F68-A9BE-1376E558688E}" type="presParOf" srcId="{D3F6481C-83FF-4BF0-99E2-A39FD0A627A0}" destId="{8E0D27AD-046D-4FD8-A50F-3E72490FB3F6}" srcOrd="0" destOrd="0" presId="urn:microsoft.com/office/officeart/2005/8/layout/hierarchy4"/>
    <dgm:cxn modelId="{7B73D85D-13C5-42AB-B468-88623AF88CF1}" type="presParOf" srcId="{D3F6481C-83FF-4BF0-99E2-A39FD0A627A0}" destId="{8510DAA5-37C5-4134-A34E-B55E5A359AC8}" srcOrd="1" destOrd="0" presId="urn:microsoft.com/office/officeart/2005/8/layout/hierarchy4"/>
    <dgm:cxn modelId="{C7ED6CCD-FA67-416F-BAF1-E4B7487F718E}" type="presParOf" srcId="{D3F6481C-83FF-4BF0-99E2-A39FD0A627A0}" destId="{D9D78FDA-9291-4DC6-A298-2B4ECF4C8167}" srcOrd="2" destOrd="0" presId="urn:microsoft.com/office/officeart/2005/8/layout/hierarchy4"/>
    <dgm:cxn modelId="{DF4FEB8D-F49C-4558-B452-57A8C1AD01B1}" type="presParOf" srcId="{D9D78FDA-9291-4DC6-A298-2B4ECF4C8167}" destId="{0D88A008-6962-40E0-BFA9-06441E78EB8F}" srcOrd="0" destOrd="0" presId="urn:microsoft.com/office/officeart/2005/8/layout/hierarchy4"/>
    <dgm:cxn modelId="{5A17D504-96EB-4DF4-89C5-27A7615F8854}" type="presParOf" srcId="{0D88A008-6962-40E0-BFA9-06441E78EB8F}" destId="{80DFF054-A6BC-4E06-A616-387E1436F85E}" srcOrd="0" destOrd="0" presId="urn:microsoft.com/office/officeart/2005/8/layout/hierarchy4"/>
    <dgm:cxn modelId="{97897DEE-A5A3-4338-BAAA-EC0298AE5987}" type="presParOf" srcId="{0D88A008-6962-40E0-BFA9-06441E78EB8F}" destId="{3309EFF3-AACA-4E12-AB0D-AC2F5B6E5214}" srcOrd="1" destOrd="0" presId="urn:microsoft.com/office/officeart/2005/8/layout/hierarchy4"/>
    <dgm:cxn modelId="{715566A8-6ABE-40BA-8A75-BED255226B3E}" type="presParOf" srcId="{FAC6B903-8EAE-4C0B-B574-F0EB9B4ABDB6}" destId="{3BB0F91A-4BA1-40E9-9726-7E89FE6A7554}" srcOrd="3" destOrd="0" presId="urn:microsoft.com/office/officeart/2005/8/layout/hierarchy4"/>
    <dgm:cxn modelId="{712B846F-2AAF-4BF1-9251-5D360393E82C}" type="presParOf" srcId="{FAC6B903-8EAE-4C0B-B574-F0EB9B4ABDB6}" destId="{DB0CB2FE-BD20-4B63-9C9C-0DEA3E6814CE}" srcOrd="4" destOrd="0" presId="urn:microsoft.com/office/officeart/2005/8/layout/hierarchy4"/>
    <dgm:cxn modelId="{AC23176D-6AEB-41BA-992E-E1F31191F507}" type="presParOf" srcId="{DB0CB2FE-BD20-4B63-9C9C-0DEA3E6814CE}" destId="{43B8FA9B-50AF-435C-8F26-666C4EC38486}" srcOrd="0" destOrd="0" presId="urn:microsoft.com/office/officeart/2005/8/layout/hierarchy4"/>
    <dgm:cxn modelId="{D14FB88F-B37C-44DD-863F-A4B977169E32}" type="presParOf" srcId="{DB0CB2FE-BD20-4B63-9C9C-0DEA3E6814CE}" destId="{25A62F4A-FA53-45D4-82EB-9647CD4D59E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1D91A-959E-49AD-832C-7E806AB494A6}">
      <dsp:nvSpPr>
        <dsp:cNvPr id="0" name=""/>
        <dsp:cNvSpPr/>
      </dsp:nvSpPr>
      <dsp:spPr>
        <a:xfrm>
          <a:off x="432007" y="265211"/>
          <a:ext cx="8200344" cy="666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 prst="softRound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rPr>
            <a:t>USTAWA BUDŻETOWA</a:t>
          </a:r>
          <a:endParaRPr lang="pl-PL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+mn-ea"/>
            <a:cs typeface="+mn-cs"/>
          </a:endParaRPr>
        </a:p>
      </dsp:txBody>
      <dsp:txXfrm>
        <a:off x="451529" y="284733"/>
        <a:ext cx="8161300" cy="627473"/>
      </dsp:txXfrm>
    </dsp:sp>
    <dsp:sp modelId="{E2AA2E17-6DBA-4C85-987F-D6362C7E34CC}">
      <dsp:nvSpPr>
        <dsp:cNvPr id="0" name=""/>
        <dsp:cNvSpPr/>
      </dsp:nvSpPr>
      <dsp:spPr>
        <a:xfrm>
          <a:off x="30801" y="1021159"/>
          <a:ext cx="2030996" cy="14140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Przychody państwa</a:t>
          </a:r>
          <a:endParaRPr lang="pl-PL" sz="2400" kern="1200" dirty="0"/>
        </a:p>
      </dsp:txBody>
      <dsp:txXfrm>
        <a:off x="72217" y="1062575"/>
        <a:ext cx="1948164" cy="1331215"/>
      </dsp:txXfrm>
    </dsp:sp>
    <dsp:sp modelId="{690633BD-C6E2-43E3-BC45-7BCDB89DAE26}">
      <dsp:nvSpPr>
        <dsp:cNvPr id="0" name=""/>
        <dsp:cNvSpPr/>
      </dsp:nvSpPr>
      <dsp:spPr>
        <a:xfrm>
          <a:off x="2196905" y="1020982"/>
          <a:ext cx="2031813" cy="14144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Dochody państwa</a:t>
          </a:r>
          <a:endParaRPr lang="pl-PL" sz="2800" kern="1200" dirty="0"/>
        </a:p>
      </dsp:txBody>
      <dsp:txXfrm>
        <a:off x="2238331" y="1062408"/>
        <a:ext cx="1948961" cy="1331549"/>
      </dsp:txXfrm>
    </dsp:sp>
    <dsp:sp modelId="{F2E09F47-B61F-43B0-82A2-46631ABA011E}">
      <dsp:nvSpPr>
        <dsp:cNvPr id="0" name=""/>
        <dsp:cNvSpPr/>
      </dsp:nvSpPr>
      <dsp:spPr>
        <a:xfrm>
          <a:off x="4357138" y="1020982"/>
          <a:ext cx="2031813" cy="14144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+mn-lt"/>
              <a:ea typeface="+mn-ea"/>
              <a:cs typeface="+mn-cs"/>
            </a:rPr>
            <a:t>Rozchody państwa</a:t>
          </a:r>
          <a:endParaRPr lang="pl-PL" sz="2800" kern="1200" dirty="0">
            <a:latin typeface="+mn-lt"/>
            <a:ea typeface="+mn-ea"/>
            <a:cs typeface="+mn-cs"/>
          </a:endParaRPr>
        </a:p>
      </dsp:txBody>
      <dsp:txXfrm>
        <a:off x="4398564" y="1062408"/>
        <a:ext cx="1948961" cy="1331549"/>
      </dsp:txXfrm>
    </dsp:sp>
    <dsp:sp modelId="{E2B2880A-281D-4B33-B784-DCE98913B852}">
      <dsp:nvSpPr>
        <dsp:cNvPr id="0" name=""/>
        <dsp:cNvSpPr/>
      </dsp:nvSpPr>
      <dsp:spPr>
        <a:xfrm>
          <a:off x="6552718" y="985259"/>
          <a:ext cx="2031813" cy="14144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Wydatki państwa</a:t>
          </a:r>
          <a:endParaRPr lang="pl-PL" sz="2800" kern="1200" dirty="0"/>
        </a:p>
      </dsp:txBody>
      <dsp:txXfrm>
        <a:off x="6594144" y="1026685"/>
        <a:ext cx="1948961" cy="1331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7841F-45C2-480D-807B-A50A009862F1}">
      <dsp:nvSpPr>
        <dsp:cNvPr id="0" name=""/>
        <dsp:cNvSpPr/>
      </dsp:nvSpPr>
      <dsp:spPr>
        <a:xfrm>
          <a:off x="179515" y="216023"/>
          <a:ext cx="8771827" cy="537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UCHWAŁA BUDŻETOWA </a:t>
          </a:r>
          <a:endParaRPr lang="pl-PL" sz="2800" kern="1200" dirty="0"/>
        </a:p>
      </dsp:txBody>
      <dsp:txXfrm>
        <a:off x="195269" y="231777"/>
        <a:ext cx="8740319" cy="506366"/>
      </dsp:txXfrm>
    </dsp:sp>
    <dsp:sp modelId="{8D7E48C5-1C56-435B-A367-891EAEE79433}">
      <dsp:nvSpPr>
        <dsp:cNvPr id="0" name=""/>
        <dsp:cNvSpPr/>
      </dsp:nvSpPr>
      <dsp:spPr>
        <a:xfrm>
          <a:off x="107496" y="864082"/>
          <a:ext cx="1842107" cy="8230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400" kern="1200" dirty="0" smtClean="0"/>
            <a:t>Przychody </a:t>
          </a:r>
          <a:endParaRPr lang="pl-PL" sz="1300" kern="1200" dirty="0"/>
        </a:p>
      </dsp:txBody>
      <dsp:txXfrm>
        <a:off x="131602" y="888188"/>
        <a:ext cx="1793895" cy="774836"/>
      </dsp:txXfrm>
    </dsp:sp>
    <dsp:sp modelId="{3F37AFFE-CAA2-450F-A341-6C95D9366171}">
      <dsp:nvSpPr>
        <dsp:cNvPr id="0" name=""/>
        <dsp:cNvSpPr/>
      </dsp:nvSpPr>
      <dsp:spPr>
        <a:xfrm>
          <a:off x="2047638" y="808651"/>
          <a:ext cx="5300933" cy="91473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Dochody</a:t>
          </a:r>
          <a:endParaRPr lang="pl-PL" sz="1300" kern="1200" dirty="0"/>
        </a:p>
      </dsp:txBody>
      <dsp:txXfrm>
        <a:off x="2074430" y="835443"/>
        <a:ext cx="5247349" cy="861147"/>
      </dsp:txXfrm>
    </dsp:sp>
    <dsp:sp modelId="{38689ECB-EBF7-4672-803A-AC723C95B0C8}">
      <dsp:nvSpPr>
        <dsp:cNvPr id="0" name=""/>
        <dsp:cNvSpPr/>
      </dsp:nvSpPr>
      <dsp:spPr>
        <a:xfrm>
          <a:off x="2012337" y="1824649"/>
          <a:ext cx="1785871" cy="24356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Dotacje celowe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(14,0%)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 zadania zlecone z zakresu administracji rządowej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- zadania własne</a:t>
          </a:r>
          <a:endParaRPr lang="pl-PL" sz="1500" kern="1200" dirty="0"/>
        </a:p>
      </dsp:txBody>
      <dsp:txXfrm>
        <a:off x="2064643" y="1876955"/>
        <a:ext cx="1681259" cy="2331060"/>
      </dsp:txXfrm>
    </dsp:sp>
    <dsp:sp modelId="{AEDD6AF6-A95D-4E4B-9F3C-CCEA5E08ED4A}">
      <dsp:nvSpPr>
        <dsp:cNvPr id="0" name=""/>
        <dsp:cNvSpPr/>
      </dsp:nvSpPr>
      <dsp:spPr>
        <a:xfrm>
          <a:off x="4026970" y="1858057"/>
          <a:ext cx="1776812" cy="24791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20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 smtClean="0"/>
            <a:t>Subwencja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b="1" kern="1200" dirty="0" smtClean="0"/>
            <a:t>(20,0%)  </a:t>
          </a:r>
        </a:p>
        <a:p>
          <a:pPr lvl="0" algn="ctr">
            <a:spcBef>
              <a:spcPct val="0"/>
            </a:spcBef>
          </a:pPr>
          <a:endParaRPr lang="pl-PL" sz="1600" kern="1200" dirty="0" smtClean="0"/>
        </a:p>
        <a:p>
          <a:pPr lvl="0" algn="ctr">
            <a:spcBef>
              <a:spcPct val="0"/>
            </a:spcBef>
          </a:pPr>
          <a:r>
            <a:rPr lang="pl-PL" sz="1500" kern="1200" dirty="0" smtClean="0"/>
            <a:t>- dofinansowanie zadań oświatowych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500" kern="1200" dirty="0" smtClean="0"/>
            <a:t>- uzupełnienie dochodów gminy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4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 dirty="0"/>
        </a:p>
      </dsp:txBody>
      <dsp:txXfrm>
        <a:off x="4079011" y="1910098"/>
        <a:ext cx="1672730" cy="2375079"/>
      </dsp:txXfrm>
    </dsp:sp>
    <dsp:sp modelId="{34648938-7A47-4A3E-8032-3F02A1C6B800}">
      <dsp:nvSpPr>
        <dsp:cNvPr id="0" name=""/>
        <dsp:cNvSpPr/>
      </dsp:nvSpPr>
      <dsp:spPr>
        <a:xfrm>
          <a:off x="1864681" y="4470567"/>
          <a:ext cx="1669167" cy="8346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Wojewoda</a:t>
          </a:r>
          <a:endParaRPr lang="pl-PL" sz="1400" kern="1200" dirty="0"/>
        </a:p>
      </dsp:txBody>
      <dsp:txXfrm>
        <a:off x="1889127" y="4495013"/>
        <a:ext cx="1620275" cy="785741"/>
      </dsp:txXfrm>
    </dsp:sp>
    <dsp:sp modelId="{1E626F30-0BD1-4AA2-97BF-341664F3C525}">
      <dsp:nvSpPr>
        <dsp:cNvPr id="0" name=""/>
        <dsp:cNvSpPr/>
      </dsp:nvSpPr>
      <dsp:spPr>
        <a:xfrm>
          <a:off x="1916952" y="5484812"/>
          <a:ext cx="1653132" cy="7765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Ministerstwo Finansów</a:t>
          </a:r>
          <a:endParaRPr lang="pl-PL" sz="1700" kern="1200" dirty="0"/>
        </a:p>
      </dsp:txBody>
      <dsp:txXfrm>
        <a:off x="1939696" y="5507556"/>
        <a:ext cx="1607644" cy="731041"/>
      </dsp:txXfrm>
    </dsp:sp>
    <dsp:sp modelId="{8E0D27AD-046D-4FD8-A50F-3E72490FB3F6}">
      <dsp:nvSpPr>
        <dsp:cNvPr id="0" name=""/>
        <dsp:cNvSpPr/>
      </dsp:nvSpPr>
      <dsp:spPr>
        <a:xfrm>
          <a:off x="5964440" y="1800201"/>
          <a:ext cx="1673383" cy="25136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Dochody własne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(65,9%)</a:t>
          </a:r>
          <a:endParaRPr lang="pl-PL" sz="1600" b="1" kern="1200" dirty="0"/>
        </a:p>
      </dsp:txBody>
      <dsp:txXfrm>
        <a:off x="6013452" y="1849213"/>
        <a:ext cx="1575359" cy="2415608"/>
      </dsp:txXfrm>
    </dsp:sp>
    <dsp:sp modelId="{80DFF054-A6BC-4E06-A616-387E1436F85E}">
      <dsp:nvSpPr>
        <dsp:cNvPr id="0" name=""/>
        <dsp:cNvSpPr/>
      </dsp:nvSpPr>
      <dsp:spPr>
        <a:xfrm>
          <a:off x="4139950" y="5197185"/>
          <a:ext cx="1720614" cy="8745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Ministerstwo Finansów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 dirty="0"/>
        </a:p>
      </dsp:txBody>
      <dsp:txXfrm>
        <a:off x="4165565" y="5222800"/>
        <a:ext cx="1669384" cy="823327"/>
      </dsp:txXfrm>
    </dsp:sp>
    <dsp:sp modelId="{43B8FA9B-50AF-435C-8F26-666C4EC38486}">
      <dsp:nvSpPr>
        <dsp:cNvPr id="0" name=""/>
        <dsp:cNvSpPr/>
      </dsp:nvSpPr>
      <dsp:spPr>
        <a:xfrm>
          <a:off x="7482729" y="835992"/>
          <a:ext cx="1410385" cy="8686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Wydatki i Rozchody</a:t>
          </a:r>
          <a:endParaRPr lang="pl-PL" sz="2000" kern="1200" dirty="0"/>
        </a:p>
      </dsp:txBody>
      <dsp:txXfrm>
        <a:off x="7508171" y="861434"/>
        <a:ext cx="1359501" cy="817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1009C-AE66-425D-B71B-848EF68C4415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3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3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219C7-2188-41E3-944B-1FBC55D29D8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60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0E0A3-7B82-42E4-9EF9-4EDFBB9BB649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613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8" y="6456613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207D4-45B7-42A0-AFE0-353D59D992E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281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Podstawą gospodarki budżetu państwa jest USTAWA BUDŻETOWA. Składają się na nią przychody państwa np. ze sprzedaży papierów wartościowych, rozchody m.in. udzielone pożyczki i kredyty oraz dochody i wydatki (dochody głownie z podatków, a wydatki – służba zdrowia, edukacja, obrona narodowa, kultura i media, a także na utrzymanie i funkcjonowanie organów władzy publicznej, w tym oczywiście na funkcjonowanie naszego miasta.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207D4-45B7-42A0-AFE0-353D59D992E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212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Podstawą gospodarki budżetu miasta Sosnowca jest UCHWAŁA BUDŻETOWA. Składają się na nią analogicznie jak w przypadku</a:t>
            </a:r>
            <a:r>
              <a:rPr lang="pl-PL" baseline="0" dirty="0" smtClean="0"/>
              <a:t> budżetu państwa : </a:t>
            </a:r>
            <a:r>
              <a:rPr lang="pl-PL" dirty="0" smtClean="0"/>
              <a:t>przychody</a:t>
            </a:r>
            <a:r>
              <a:rPr lang="pl-PL" baseline="0" dirty="0" smtClean="0"/>
              <a:t> i</a:t>
            </a:r>
            <a:r>
              <a:rPr lang="pl-PL" dirty="0" smtClean="0"/>
              <a:t> rozchody oraz dochody i wydatki.</a:t>
            </a:r>
            <a:r>
              <a:rPr lang="pl-PL" baseline="0" dirty="0" smtClean="0"/>
              <a:t> Główne źródła dochodów to dochody własne, subwencja oraz d</a:t>
            </a:r>
            <a:r>
              <a:rPr lang="pl-PL" dirty="0" smtClean="0"/>
              <a:t>otacje celowe. Dotacje celowe są to najprościej</a:t>
            </a:r>
            <a:r>
              <a:rPr lang="pl-PL" baseline="0" dirty="0" smtClean="0"/>
              <a:t> mówiąc środki z budżetu państwa przeznaczone </a:t>
            </a:r>
            <a:r>
              <a:rPr lang="pl-PL" dirty="0" smtClean="0"/>
              <a:t>na realizację konkretnego zadania. Otrzymywane są z budżetu państwa za pośrednictwem wojewody (Wojewoda odpowiada za wykonywanie polityki Rady Ministrów w województwie)</a:t>
            </a:r>
            <a:r>
              <a:rPr lang="pl-PL" baseline="0" dirty="0" smtClean="0"/>
              <a:t> </a:t>
            </a:r>
            <a:r>
              <a:rPr lang="pl-PL" dirty="0" smtClean="0"/>
              <a:t>Można wyodrębnić dwa rodzaje dotacji : na zadania zlecone z zakresu administracji rządowej</a:t>
            </a:r>
            <a:r>
              <a:rPr lang="pl-PL" baseline="0" dirty="0" smtClean="0"/>
              <a:t> oraz zadania własne. Zadania zlecone określane są jako zadania państwowe, gdyż są realizowane z uwagi na zaistniałe potrzeby państwa, natomiast zadania własne służą zaspokajaniu potrzeb mieszkańców danego obszaru – czyli w naszym przypadku mieszkańców Sosnowca.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Subwencja</a:t>
            </a:r>
            <a:r>
              <a:rPr lang="pl-PL" dirty="0" smtClean="0"/>
              <a:t> - świadczenie publicznoprawne państwa na rzecz innych podmiotów publicznych o charakterze bezzwrotnym, ogólnym, bezwarunkowym i nieodpłatnym. Subwencja ogólna przeznaczana jest na finansowanie zadań własnych</a:t>
            </a:r>
            <a:r>
              <a:rPr lang="pl-PL" baseline="0" dirty="0" smtClean="0"/>
              <a:t> i w porównaniu do dotacji ma za zadanie</a:t>
            </a:r>
            <a:r>
              <a:rPr lang="pl-PL" dirty="0" smtClean="0"/>
              <a:t> wsparcie działalności danej jednostki i to od niej zależy, na jakie cele przeznaczy otrzymane środki.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207D4-45B7-42A0-AFE0-353D59D992E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3213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207D4-45B7-42A0-AFE0-353D59D992E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010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F45BDA-9F22-4CAE-BA5B-0EE4EE9EF2C1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1DCA1F-933F-4358-A8FF-CE05201D26BF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89013"/>
              </p:ext>
            </p:extLst>
          </p:nvPr>
        </p:nvGraphicFramePr>
        <p:xfrm>
          <a:off x="107504" y="643533"/>
          <a:ext cx="892899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1187624" y="-171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BUDŻET PAŃSTWA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2123728" y="3789040"/>
            <a:ext cx="1872208" cy="122413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Organy administracji rządowej (Wojewoda)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283968" y="3789040"/>
            <a:ext cx="1872208" cy="1224136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Organy kontroli państwowej i ochrony prawa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6516216" y="3789040"/>
            <a:ext cx="1872208" cy="1224136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Sądy i Trybunały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051720" y="5445224"/>
            <a:ext cx="1872208" cy="122413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Jednostka samorządu terytorialnego – miasto Sosnowiec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3203848" y="3068960"/>
            <a:ext cx="0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>
            <a:off x="7668344" y="3068960"/>
            <a:ext cx="0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3203848" y="3429000"/>
            <a:ext cx="446449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Łącznik prostoliniowy 14"/>
          <p:cNvCxnSpPr/>
          <p:nvPr/>
        </p:nvCxnSpPr>
        <p:spPr>
          <a:xfrm>
            <a:off x="3491880" y="3429000"/>
            <a:ext cx="0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>
            <a:endCxn id="5" idx="0"/>
          </p:cNvCxnSpPr>
          <p:nvPr/>
        </p:nvCxnSpPr>
        <p:spPr>
          <a:xfrm>
            <a:off x="5220072" y="3429000"/>
            <a:ext cx="0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>
            <a:endCxn id="7" idx="0"/>
          </p:cNvCxnSpPr>
          <p:nvPr/>
        </p:nvCxnSpPr>
        <p:spPr>
          <a:xfrm>
            <a:off x="7452320" y="3429000"/>
            <a:ext cx="0" cy="36004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Łącznik prostoliniowy 28"/>
          <p:cNvCxnSpPr>
            <a:endCxn id="8" idx="0"/>
          </p:cNvCxnSpPr>
          <p:nvPr/>
        </p:nvCxnSpPr>
        <p:spPr>
          <a:xfrm>
            <a:off x="2987824" y="5013176"/>
            <a:ext cx="0" cy="43204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1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386199"/>
              </p:ext>
            </p:extLst>
          </p:nvPr>
        </p:nvGraphicFramePr>
        <p:xfrm>
          <a:off x="0" y="548680"/>
          <a:ext cx="896448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trzałka w górę 7"/>
          <p:cNvSpPr/>
          <p:nvPr/>
        </p:nvSpPr>
        <p:spPr>
          <a:xfrm>
            <a:off x="5364088" y="4725144"/>
            <a:ext cx="216024" cy="1236750"/>
          </a:xfrm>
          <a:prstGeom prst="upArrow">
            <a:avLst/>
          </a:prstGeom>
          <a:gradFill flip="none" rotWithShape="1">
            <a:gsLst>
              <a:gs pos="31000">
                <a:schemeClr val="accent4">
                  <a:lumMod val="60000"/>
                  <a:lumOff val="40000"/>
                </a:schemeClr>
              </a:gs>
              <a:gs pos="0">
                <a:schemeClr val="accent5">
                  <a:hueOff val="0"/>
                  <a:satOff val="0"/>
                  <a:lumOff val="0"/>
                  <a:alphaOff val="0"/>
                  <a:tint val="92000"/>
                  <a:shade val="99000"/>
                  <a:satMod val="170000"/>
                </a:schemeClr>
              </a:gs>
              <a:gs pos="62000">
                <a:schemeClr val="accent5">
                  <a:hueOff val="0"/>
                  <a:satOff val="0"/>
                  <a:lumOff val="0"/>
                  <a:alphaOff val="0"/>
                  <a:tint val="96000"/>
                  <a:shade val="80000"/>
                  <a:satMod val="170000"/>
                </a:schemeClr>
              </a:gs>
              <a:gs pos="97000">
                <a:schemeClr val="accent5">
                  <a:hueOff val="0"/>
                  <a:satOff val="0"/>
                  <a:lumOff val="0"/>
                  <a:alphaOff val="0"/>
                  <a:tint val="98000"/>
                  <a:shade val="63000"/>
                  <a:satMod val="170000"/>
                </a:schemeClr>
              </a:gs>
              <a:gs pos="100000">
                <a:schemeClr val="accent5">
                  <a:hueOff val="0"/>
                  <a:satOff val="0"/>
                  <a:lumOff val="0"/>
                  <a:alphaOff val="0"/>
                  <a:shade val="62000"/>
                  <a:satMod val="17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3005060" y="5745870"/>
            <a:ext cx="558827" cy="216024"/>
          </a:xfrm>
          <a:prstGeom prst="rightArrow">
            <a:avLst/>
          </a:prstGeom>
          <a:solidFill>
            <a:schemeClr val="accent1">
              <a:lumMod val="50000"/>
            </a:schemeClr>
          </a:solidFill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1043608" y="-99392"/>
            <a:ext cx="7416824" cy="936104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BUDŻET MIASTA SOSNOWCA</a:t>
            </a:r>
            <a:endParaRPr lang="pl-PL" sz="3200" dirty="0"/>
          </a:p>
        </p:txBody>
      </p:sp>
      <p:sp>
        <p:nvSpPr>
          <p:cNvPr id="10" name="Strzałka w prawo 9"/>
          <p:cNvSpPr/>
          <p:nvPr/>
        </p:nvSpPr>
        <p:spPr>
          <a:xfrm>
            <a:off x="2990126" y="4809887"/>
            <a:ext cx="573761" cy="216024"/>
          </a:xfrm>
          <a:prstGeom prst="rightArrow">
            <a:avLst/>
          </a:prstGeom>
          <a:solidFill>
            <a:schemeClr val="accent1">
              <a:lumMod val="50000"/>
            </a:schemeClr>
          </a:solidFill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25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dirty="0"/>
              <a:t>Dotacjami celowymi są podlegające szczególnym zasadom rozliczenia, wydatki budżetu państwa w szczególności przeznaczone na finansowanie lub dofinansowanie:</a:t>
            </a:r>
          </a:p>
          <a:p>
            <a:r>
              <a:rPr lang="pl-PL" dirty="0" smtClean="0"/>
              <a:t>zadań </a:t>
            </a:r>
            <a:r>
              <a:rPr lang="pl-PL" dirty="0"/>
              <a:t>z zakresu administracji rządowej oraz innych zadań zleconych jednostkom samorządu terytorialnego ustawami,</a:t>
            </a:r>
          </a:p>
          <a:p>
            <a:r>
              <a:rPr lang="pl-PL" dirty="0" smtClean="0"/>
              <a:t>bieżących </a:t>
            </a:r>
            <a:r>
              <a:rPr lang="pl-PL" dirty="0"/>
              <a:t>zadań własnych jednostek samorządu terytorialnego,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gradFill>
            <a:gsLst>
              <a:gs pos="100000">
                <a:schemeClr val="accent4">
                  <a:lumMod val="60000"/>
                  <a:lumOff val="40000"/>
                </a:schemeClr>
              </a:gs>
              <a:gs pos="32000">
                <a:schemeClr val="lt1">
                  <a:tint val="85000"/>
                  <a:satMod val="320000"/>
                </a:schemeClr>
              </a:gs>
              <a:gs pos="100000">
                <a:schemeClr val="lt1">
                  <a:shade val="55000"/>
                  <a:satMod val="300000"/>
                </a:schemeClr>
              </a:gs>
            </a:gsLst>
            <a:path path="circle">
              <a:fillToRect l="-24500" t="-20000" r="124500" b="120000"/>
            </a:path>
          </a:gradFill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4">
                    <a:lumMod val="50000"/>
                  </a:schemeClr>
                </a:solidFill>
              </a:rPr>
              <a:t>Dotacje z budżetu państwa </a:t>
            </a:r>
            <a:r>
              <a:rPr lang="pl-PL" dirty="0">
                <a:solidFill>
                  <a:schemeClr val="accent4">
                    <a:lumMod val="50000"/>
                  </a:schemeClr>
                </a:solidFill>
              </a:rPr>
              <a:t>dla jednostek samorządu terytorialnego </a:t>
            </a:r>
          </a:p>
        </p:txBody>
      </p:sp>
    </p:spTree>
    <p:extLst>
      <p:ext uri="{BB962C8B-B14F-4D97-AF65-F5344CB8AC3E}">
        <p14:creationId xmlns:p14="http://schemas.microsoft.com/office/powerpoint/2010/main" val="37569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Przykładowe zadania z zakresu administracji rządowej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wydawanie dowodów osobistych, prowadzenie ewidencji ludności, wydawanie koncesji i zezwoleń</a:t>
            </a:r>
          </a:p>
          <a:p>
            <a:r>
              <a:rPr lang="pl-PL" dirty="0" smtClean="0"/>
              <a:t>prowadzenie i rozwój infrastruktury środowiskowych domów samopomocy dla </a:t>
            </a:r>
            <a:r>
              <a:rPr lang="pl-PL" dirty="0"/>
              <a:t>osób z zaburzeniami </a:t>
            </a:r>
            <a:r>
              <a:rPr lang="pl-PL" dirty="0" smtClean="0"/>
              <a:t>psychicznymi</a:t>
            </a:r>
          </a:p>
          <a:p>
            <a:r>
              <a:rPr lang="pl-PL" dirty="0" smtClean="0"/>
              <a:t>realizacja świadczenia wychowawczego na podstawie ustawy o pomocy państwa w wychowywaniu dzieci</a:t>
            </a:r>
          </a:p>
          <a:p>
            <a:r>
              <a:rPr lang="pl-PL" dirty="0"/>
              <a:t>o</a:t>
            </a:r>
            <a:r>
              <a:rPr lang="pl-PL" dirty="0" smtClean="0"/>
              <a:t>chrona przeciwpożarowa</a:t>
            </a:r>
            <a:endParaRPr lang="pl-PL" dirty="0"/>
          </a:p>
          <a:p>
            <a:r>
              <a:rPr lang="pl-PL" dirty="0"/>
              <a:t>u</a:t>
            </a:r>
            <a:r>
              <a:rPr lang="pl-PL" dirty="0" smtClean="0"/>
              <a:t>dzielanie nieodpłatnej pomocy prawnej</a:t>
            </a:r>
          </a:p>
          <a:p>
            <a:r>
              <a:rPr lang="pl-PL" dirty="0"/>
              <a:t>f</a:t>
            </a:r>
            <a:r>
              <a:rPr lang="pl-PL" dirty="0" smtClean="0"/>
              <a:t>inasowanie zadań w zakresie przeciwdziałania przemocy rodzinie</a:t>
            </a:r>
          </a:p>
          <a:p>
            <a:r>
              <a:rPr lang="pl-PL" dirty="0"/>
              <a:t>o</a:t>
            </a:r>
            <a:r>
              <a:rPr lang="pl-PL" dirty="0" smtClean="0"/>
              <a:t>płacanie składek na ubezpieczenie zdrowotne za bezrobotnych bez prawa do zasiłku lub stypendium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10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Przykładowe zadania </a:t>
            </a:r>
            <a:r>
              <a:rPr lang="pl-PL" dirty="0" smtClean="0"/>
              <a:t>własne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wsparcie </a:t>
            </a:r>
            <a:r>
              <a:rPr lang="pl-PL" dirty="0"/>
              <a:t>finansowe zadań i programów realizacji zadań pomocy społecznej </a:t>
            </a:r>
            <a:endParaRPr lang="pl-PL" dirty="0" smtClean="0"/>
          </a:p>
          <a:p>
            <a:r>
              <a:rPr lang="pl-PL" dirty="0" smtClean="0"/>
              <a:t>pomoc </a:t>
            </a:r>
            <a:r>
              <a:rPr lang="pl-PL" dirty="0"/>
              <a:t>państwa w zakresie dożywiania oraz pomoc żywnościowa dla </a:t>
            </a:r>
            <a:r>
              <a:rPr lang="pl-PL" dirty="0" smtClean="0"/>
              <a:t>najuboższych</a:t>
            </a:r>
          </a:p>
          <a:p>
            <a:r>
              <a:rPr lang="pl-PL" dirty="0" smtClean="0"/>
              <a:t>opłacanie </a:t>
            </a:r>
            <a:r>
              <a:rPr lang="pl-PL" dirty="0"/>
              <a:t>i refundacja składek na ubezpieczenie zdrowotne z budżetu państwa za osoby uprawnione </a:t>
            </a:r>
          </a:p>
          <a:p>
            <a:r>
              <a:rPr lang="pl-PL" dirty="0"/>
              <a:t>pomoc materialna dla uczniów o charakterze </a:t>
            </a:r>
            <a:r>
              <a:rPr lang="pl-PL" dirty="0" smtClean="0"/>
              <a:t>socjalnym</a:t>
            </a:r>
          </a:p>
          <a:p>
            <a:pPr marL="82296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352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3300</TotalTime>
  <Words>492</Words>
  <Application>Microsoft Office PowerPoint</Application>
  <PresentationFormat>Pokaz na ekranie (4:3)</PresentationFormat>
  <Paragraphs>54</Paragraphs>
  <Slides>5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Calibri</vt:lpstr>
      <vt:lpstr>Gill Sans MT</vt:lpstr>
      <vt:lpstr>Verdana</vt:lpstr>
      <vt:lpstr>Wingdings 2</vt:lpstr>
      <vt:lpstr>Przesilenie</vt:lpstr>
      <vt:lpstr>BUDŻET PAŃSTWA</vt:lpstr>
      <vt:lpstr>BUDŻET MIASTA SOSNOWCA</vt:lpstr>
      <vt:lpstr>Dotacje z budżetu państwa dla jednostek samorządu terytorialnego </vt:lpstr>
      <vt:lpstr>Przykładowe zadania z zakresu administracji rządowej</vt:lpstr>
      <vt:lpstr>Przykładowe zadania własne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Dochody  Budżetu Miasta Sosnowca  za 2016 r.</dc:title>
  <dc:creator>SRB</dc:creator>
  <cp:lastModifiedBy>um</cp:lastModifiedBy>
  <cp:revision>254</cp:revision>
  <cp:lastPrinted>2019-01-28T10:07:34Z</cp:lastPrinted>
  <dcterms:created xsi:type="dcterms:W3CDTF">2018-04-04T07:09:52Z</dcterms:created>
  <dcterms:modified xsi:type="dcterms:W3CDTF">2019-01-28T11:28:44Z</dcterms:modified>
</cp:coreProperties>
</file>