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94" r:id="rId1"/>
  </p:sldMasterIdLst>
  <p:sldIdLst>
    <p:sldId id="256" r:id="rId2"/>
    <p:sldId id="257" r:id="rId3"/>
    <p:sldId id="261" r:id="rId4"/>
    <p:sldId id="258" r:id="rId5"/>
    <p:sldId id="262" r:id="rId6"/>
    <p:sldId id="279" r:id="rId7"/>
    <p:sldId id="263" r:id="rId8"/>
    <p:sldId id="283" r:id="rId9"/>
    <p:sldId id="288" r:id="rId10"/>
    <p:sldId id="276" r:id="rId11"/>
    <p:sldId id="264" r:id="rId12"/>
    <p:sldId id="260" r:id="rId13"/>
    <p:sldId id="267" r:id="rId14"/>
    <p:sldId id="280" r:id="rId15"/>
    <p:sldId id="270" r:id="rId16"/>
    <p:sldId id="259" r:id="rId17"/>
    <p:sldId id="265" r:id="rId18"/>
    <p:sldId id="266" r:id="rId19"/>
    <p:sldId id="287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898BD2-29D8-954C-B100-D356137E4B4D}" v="39" dt="2023-02-10T09:09:37.5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092"/>
    <p:restoredTop sz="95827"/>
  </p:normalViewPr>
  <p:slideViewPr>
    <p:cSldViewPr snapToGrid="0" snapToObjects="1">
      <p:cViewPr varScale="1">
        <p:scale>
          <a:sx n="61" d="100"/>
          <a:sy n="61" d="100"/>
        </p:scale>
        <p:origin x="248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gnieszka Czapla" userId="45e79574f601682c" providerId="LiveId" clId="{72898BD2-29D8-954C-B100-D356137E4B4D}"/>
    <pc:docChg chg="undo redo custSel addSld delSld modSld sldOrd">
      <pc:chgData name="Agnieszka Czapla" userId="45e79574f601682c" providerId="LiveId" clId="{72898BD2-29D8-954C-B100-D356137E4B4D}" dt="2023-02-10T09:10:06.840" v="9976" actId="3064"/>
      <pc:docMkLst>
        <pc:docMk/>
      </pc:docMkLst>
      <pc:sldChg chg="modSp mod">
        <pc:chgData name="Agnieszka Czapla" userId="45e79574f601682c" providerId="LiveId" clId="{72898BD2-29D8-954C-B100-D356137E4B4D}" dt="2023-02-09T12:47:43.634" v="9696" actId="20577"/>
        <pc:sldMkLst>
          <pc:docMk/>
          <pc:sldMk cId="2606107314" sldId="257"/>
        </pc:sldMkLst>
        <pc:spChg chg="mod">
          <ac:chgData name="Agnieszka Czapla" userId="45e79574f601682c" providerId="LiveId" clId="{72898BD2-29D8-954C-B100-D356137E4B4D}" dt="2023-02-09T12:47:43.634" v="9696" actId="20577"/>
          <ac:spMkLst>
            <pc:docMk/>
            <pc:sldMk cId="2606107314" sldId="257"/>
            <ac:spMk id="3" creationId="{75E5789A-6345-BC21-D2B2-544E2DA0E284}"/>
          </ac:spMkLst>
        </pc:spChg>
      </pc:sldChg>
      <pc:sldChg chg="modSp mod">
        <pc:chgData name="Agnieszka Czapla" userId="45e79574f601682c" providerId="LiveId" clId="{72898BD2-29D8-954C-B100-D356137E4B4D}" dt="2023-02-09T12:46:39.838" v="9544" actId="123"/>
        <pc:sldMkLst>
          <pc:docMk/>
          <pc:sldMk cId="1173776939" sldId="258"/>
        </pc:sldMkLst>
        <pc:spChg chg="mod">
          <ac:chgData name="Agnieszka Czapla" userId="45e79574f601682c" providerId="LiveId" clId="{72898BD2-29D8-954C-B100-D356137E4B4D}" dt="2023-02-09T12:46:39.838" v="9544" actId="123"/>
          <ac:spMkLst>
            <pc:docMk/>
            <pc:sldMk cId="1173776939" sldId="258"/>
            <ac:spMk id="3" creationId="{2B2B1BC9-E59F-28A1-73B0-6D60A6C1C16B}"/>
          </ac:spMkLst>
        </pc:spChg>
      </pc:sldChg>
      <pc:sldChg chg="addSp delSp modSp add del mod setBg">
        <pc:chgData name="Agnieszka Czapla" userId="45e79574f601682c" providerId="LiveId" clId="{72898BD2-29D8-954C-B100-D356137E4B4D}" dt="2023-02-10T09:10:06.840" v="9976" actId="3064"/>
        <pc:sldMkLst>
          <pc:docMk/>
          <pc:sldMk cId="4031408168" sldId="259"/>
        </pc:sldMkLst>
        <pc:spChg chg="mod">
          <ac:chgData name="Agnieszka Czapla" userId="45e79574f601682c" providerId="LiveId" clId="{72898BD2-29D8-954C-B100-D356137E4B4D}" dt="2023-02-10T08:36:46.419" v="9817" actId="14100"/>
          <ac:spMkLst>
            <pc:docMk/>
            <pc:sldMk cId="4031408168" sldId="259"/>
            <ac:spMk id="2" creationId="{28DDADDD-9C70-FFB1-D520-6354EAF0BC84}"/>
          </ac:spMkLst>
        </pc:spChg>
        <pc:spChg chg="mod">
          <ac:chgData name="Agnieszka Czapla" userId="45e79574f601682c" providerId="LiveId" clId="{72898BD2-29D8-954C-B100-D356137E4B4D}" dt="2023-02-10T08:52:14.690" v="9943" actId="1076"/>
          <ac:spMkLst>
            <pc:docMk/>
            <pc:sldMk cId="4031408168" sldId="259"/>
            <ac:spMk id="3" creationId="{414C678F-7053-189E-599D-5E7924815BE8}"/>
          </ac:spMkLst>
        </pc:spChg>
        <pc:spChg chg="add del mod">
          <ac:chgData name="Agnieszka Czapla" userId="45e79574f601682c" providerId="LiveId" clId="{72898BD2-29D8-954C-B100-D356137E4B4D}" dt="2023-02-10T08:36:48.445" v="9819"/>
          <ac:spMkLst>
            <pc:docMk/>
            <pc:sldMk cId="4031408168" sldId="259"/>
            <ac:spMk id="4" creationId="{217E7EAF-E99D-2CED-48DC-C02DF13C1CF2}"/>
          </ac:spMkLst>
        </pc:spChg>
        <pc:spChg chg="add del">
          <ac:chgData name="Agnieszka Czapla" userId="45e79574f601682c" providerId="LiveId" clId="{72898BD2-29D8-954C-B100-D356137E4B4D}" dt="2023-02-10T09:08:36.684" v="9959" actId="11529"/>
          <ac:spMkLst>
            <pc:docMk/>
            <pc:sldMk cId="4031408168" sldId="259"/>
            <ac:spMk id="4" creationId="{DC8C5942-1F50-8AA1-10C7-62A507D8507E}"/>
          </ac:spMkLst>
        </pc:spChg>
        <pc:spChg chg="add mod">
          <ac:chgData name="Agnieszka Czapla" userId="45e79574f601682c" providerId="LiveId" clId="{72898BD2-29D8-954C-B100-D356137E4B4D}" dt="2023-02-10T09:10:06.840" v="9976" actId="3064"/>
          <ac:spMkLst>
            <pc:docMk/>
            <pc:sldMk cId="4031408168" sldId="259"/>
            <ac:spMk id="5" creationId="{928E3E99-B0F4-5C38-EEA4-7D6E09D87327}"/>
          </ac:spMkLst>
        </pc:spChg>
      </pc:sldChg>
      <pc:sldChg chg="modSp mod setBg">
        <pc:chgData name="Agnieszka Czapla" userId="45e79574f601682c" providerId="LiveId" clId="{72898BD2-29D8-954C-B100-D356137E4B4D}" dt="2023-02-09T12:50:36.201" v="9747" actId="20577"/>
        <pc:sldMkLst>
          <pc:docMk/>
          <pc:sldMk cId="143813727" sldId="260"/>
        </pc:sldMkLst>
        <pc:spChg chg="mod">
          <ac:chgData name="Agnieszka Czapla" userId="45e79574f601682c" providerId="LiveId" clId="{72898BD2-29D8-954C-B100-D356137E4B4D}" dt="2023-02-08T09:17:48.180" v="6532" actId="113"/>
          <ac:spMkLst>
            <pc:docMk/>
            <pc:sldMk cId="143813727" sldId="260"/>
            <ac:spMk id="2" creationId="{6379C3C2-6F03-E284-3372-F798A29F00D2}"/>
          </ac:spMkLst>
        </pc:spChg>
        <pc:spChg chg="mod">
          <ac:chgData name="Agnieszka Czapla" userId="45e79574f601682c" providerId="LiveId" clId="{72898BD2-29D8-954C-B100-D356137E4B4D}" dt="2023-02-09T12:50:36.201" v="9747" actId="20577"/>
          <ac:spMkLst>
            <pc:docMk/>
            <pc:sldMk cId="143813727" sldId="260"/>
            <ac:spMk id="3" creationId="{CB2822FD-1C14-9A02-D6EC-CC27BC50A2BA}"/>
          </ac:spMkLst>
        </pc:spChg>
      </pc:sldChg>
      <pc:sldChg chg="modSp mod">
        <pc:chgData name="Agnieszka Czapla" userId="45e79574f601682c" providerId="LiveId" clId="{72898BD2-29D8-954C-B100-D356137E4B4D}" dt="2023-02-09T12:47:23.617" v="9639" actId="20577"/>
        <pc:sldMkLst>
          <pc:docMk/>
          <pc:sldMk cId="2729817591" sldId="261"/>
        </pc:sldMkLst>
        <pc:spChg chg="mod">
          <ac:chgData name="Agnieszka Czapla" userId="45e79574f601682c" providerId="LiveId" clId="{72898BD2-29D8-954C-B100-D356137E4B4D}" dt="2023-02-09T12:47:23.617" v="9639" actId="20577"/>
          <ac:spMkLst>
            <pc:docMk/>
            <pc:sldMk cId="2729817591" sldId="261"/>
            <ac:spMk id="3" creationId="{F6633CAE-4281-F19C-16E6-EED48EF469CD}"/>
          </ac:spMkLst>
        </pc:spChg>
      </pc:sldChg>
      <pc:sldChg chg="modSp mod">
        <pc:chgData name="Agnieszka Czapla" userId="45e79574f601682c" providerId="LiveId" clId="{72898BD2-29D8-954C-B100-D356137E4B4D}" dt="2023-02-09T12:47:59.756" v="9735" actId="20577"/>
        <pc:sldMkLst>
          <pc:docMk/>
          <pc:sldMk cId="2339511009" sldId="262"/>
        </pc:sldMkLst>
        <pc:spChg chg="mod">
          <ac:chgData name="Agnieszka Czapla" userId="45e79574f601682c" providerId="LiveId" clId="{72898BD2-29D8-954C-B100-D356137E4B4D}" dt="2023-02-09T12:47:59.756" v="9735" actId="20577"/>
          <ac:spMkLst>
            <pc:docMk/>
            <pc:sldMk cId="2339511009" sldId="262"/>
            <ac:spMk id="3" creationId="{AE4C91A8-432D-1A1C-01FB-527B555AB5DC}"/>
          </ac:spMkLst>
        </pc:spChg>
      </pc:sldChg>
      <pc:sldChg chg="addSp modSp new mod setBg">
        <pc:chgData name="Agnieszka Czapla" userId="45e79574f601682c" providerId="LiveId" clId="{72898BD2-29D8-954C-B100-D356137E4B4D}" dt="2023-02-09T10:31:44.017" v="7247" actId="20577"/>
        <pc:sldMkLst>
          <pc:docMk/>
          <pc:sldMk cId="3787869838" sldId="264"/>
        </pc:sldMkLst>
        <pc:spChg chg="mod">
          <ac:chgData name="Agnieszka Czapla" userId="45e79574f601682c" providerId="LiveId" clId="{72898BD2-29D8-954C-B100-D356137E4B4D}" dt="2023-02-07T13:02:52.364" v="676" actId="1076"/>
          <ac:spMkLst>
            <pc:docMk/>
            <pc:sldMk cId="3787869838" sldId="264"/>
            <ac:spMk id="2" creationId="{37FDFD07-1525-BF52-3468-CAB298C283CE}"/>
          </ac:spMkLst>
        </pc:spChg>
        <pc:spChg chg="mod">
          <ac:chgData name="Agnieszka Czapla" userId="45e79574f601682c" providerId="LiveId" clId="{72898BD2-29D8-954C-B100-D356137E4B4D}" dt="2023-02-09T10:31:44.017" v="7247" actId="20577"/>
          <ac:spMkLst>
            <pc:docMk/>
            <pc:sldMk cId="3787869838" sldId="264"/>
            <ac:spMk id="3" creationId="{FBDB160A-9672-1F58-F223-21B755EE2134}"/>
          </ac:spMkLst>
        </pc:spChg>
        <pc:picChg chg="add mod">
          <ac:chgData name="Agnieszka Czapla" userId="45e79574f601682c" providerId="LiveId" clId="{72898BD2-29D8-954C-B100-D356137E4B4D}" dt="2023-02-07T13:04:03.464" v="717" actId="1076"/>
          <ac:picMkLst>
            <pc:docMk/>
            <pc:sldMk cId="3787869838" sldId="264"/>
            <ac:picMk id="5" creationId="{63E33F09-CA98-B853-BB7A-CAD0032194B4}"/>
          </ac:picMkLst>
        </pc:picChg>
      </pc:sldChg>
      <pc:sldChg chg="modSp new mod setBg">
        <pc:chgData name="Agnieszka Czapla" userId="45e79574f601682c" providerId="LiveId" clId="{72898BD2-29D8-954C-B100-D356137E4B4D}" dt="2023-02-09T12:40:23.213" v="9478"/>
        <pc:sldMkLst>
          <pc:docMk/>
          <pc:sldMk cId="3491213432" sldId="265"/>
        </pc:sldMkLst>
        <pc:spChg chg="mod">
          <ac:chgData name="Agnieszka Czapla" userId="45e79574f601682c" providerId="LiveId" clId="{72898BD2-29D8-954C-B100-D356137E4B4D}" dt="2023-02-09T12:40:20.981" v="9477" actId="207"/>
          <ac:spMkLst>
            <pc:docMk/>
            <pc:sldMk cId="3491213432" sldId="265"/>
            <ac:spMk id="2" creationId="{AA6ACEE7-C6B0-DA75-22F5-E604E2DEA0FE}"/>
          </ac:spMkLst>
        </pc:spChg>
        <pc:spChg chg="mod">
          <ac:chgData name="Agnieszka Czapla" userId="45e79574f601682c" providerId="LiveId" clId="{72898BD2-29D8-954C-B100-D356137E4B4D}" dt="2023-02-09T12:40:10.927" v="9476" actId="20577"/>
          <ac:spMkLst>
            <pc:docMk/>
            <pc:sldMk cId="3491213432" sldId="265"/>
            <ac:spMk id="3" creationId="{2FA5FEC8-1135-FDA8-C98B-CE26D55A441E}"/>
          </ac:spMkLst>
        </pc:spChg>
      </pc:sldChg>
      <pc:sldChg chg="addSp delSp modSp new mod setBg">
        <pc:chgData name="Agnieszka Czapla" userId="45e79574f601682c" providerId="LiveId" clId="{72898BD2-29D8-954C-B100-D356137E4B4D}" dt="2023-02-09T12:16:01.855" v="8858" actId="207"/>
        <pc:sldMkLst>
          <pc:docMk/>
          <pc:sldMk cId="497014450" sldId="266"/>
        </pc:sldMkLst>
        <pc:spChg chg="mod">
          <ac:chgData name="Agnieszka Czapla" userId="45e79574f601682c" providerId="LiveId" clId="{72898BD2-29D8-954C-B100-D356137E4B4D}" dt="2023-02-09T12:16:01.855" v="8858" actId="207"/>
          <ac:spMkLst>
            <pc:docMk/>
            <pc:sldMk cId="497014450" sldId="266"/>
            <ac:spMk id="2" creationId="{6BF6228E-8223-F87D-AD3E-3C0997A69CCD}"/>
          </ac:spMkLst>
        </pc:spChg>
        <pc:spChg chg="del">
          <ac:chgData name="Agnieszka Czapla" userId="45e79574f601682c" providerId="LiveId" clId="{72898BD2-29D8-954C-B100-D356137E4B4D}" dt="2023-02-09T12:13:40.649" v="8766"/>
          <ac:spMkLst>
            <pc:docMk/>
            <pc:sldMk cId="497014450" sldId="266"/>
            <ac:spMk id="3" creationId="{38AA13FC-980F-616D-1550-A088D4B45CBF}"/>
          </ac:spMkLst>
        </pc:spChg>
        <pc:spChg chg="add mod">
          <ac:chgData name="Agnieszka Czapla" userId="45e79574f601682c" providerId="LiveId" clId="{72898BD2-29D8-954C-B100-D356137E4B4D}" dt="2023-02-09T12:15:46.284" v="8856" actId="113"/>
          <ac:spMkLst>
            <pc:docMk/>
            <pc:sldMk cId="497014450" sldId="266"/>
            <ac:spMk id="8" creationId="{42A017DF-6240-58D1-528D-5594C17FD7AC}"/>
          </ac:spMkLst>
        </pc:spChg>
        <pc:picChg chg="add mod">
          <ac:chgData name="Agnieszka Czapla" userId="45e79574f601682c" providerId="LiveId" clId="{72898BD2-29D8-954C-B100-D356137E4B4D}" dt="2023-02-09T12:15:39.576" v="8854" actId="1076"/>
          <ac:picMkLst>
            <pc:docMk/>
            <pc:sldMk cId="497014450" sldId="266"/>
            <ac:picMk id="5" creationId="{C1EFEF37-45D1-BB04-5AF6-C73F609C07D8}"/>
          </ac:picMkLst>
        </pc:picChg>
        <pc:picChg chg="add mod">
          <ac:chgData name="Agnieszka Czapla" userId="45e79574f601682c" providerId="LiveId" clId="{72898BD2-29D8-954C-B100-D356137E4B4D}" dt="2023-02-09T12:15:42.514" v="8855" actId="1076"/>
          <ac:picMkLst>
            <pc:docMk/>
            <pc:sldMk cId="497014450" sldId="266"/>
            <ac:picMk id="7" creationId="{4D2F73F8-5ECA-846C-DDD9-6CB7813A5AFB}"/>
          </ac:picMkLst>
        </pc:picChg>
      </pc:sldChg>
      <pc:sldChg chg="addSp delSp modSp new mod setBg">
        <pc:chgData name="Agnieszka Czapla" userId="45e79574f601682c" providerId="LiveId" clId="{72898BD2-29D8-954C-B100-D356137E4B4D}" dt="2023-02-09T12:51:07.466" v="9749" actId="120"/>
        <pc:sldMkLst>
          <pc:docMk/>
          <pc:sldMk cId="4049009941" sldId="267"/>
        </pc:sldMkLst>
        <pc:spChg chg="mod">
          <ac:chgData name="Agnieszka Czapla" userId="45e79574f601682c" providerId="LiveId" clId="{72898BD2-29D8-954C-B100-D356137E4B4D}" dt="2023-02-08T07:57:04.086" v="4683" actId="207"/>
          <ac:spMkLst>
            <pc:docMk/>
            <pc:sldMk cId="4049009941" sldId="267"/>
            <ac:spMk id="2" creationId="{EFF7343E-38B5-2D2E-9451-7685F60A7FDC}"/>
          </ac:spMkLst>
        </pc:spChg>
        <pc:spChg chg="mod">
          <ac:chgData name="Agnieszka Czapla" userId="45e79574f601682c" providerId="LiveId" clId="{72898BD2-29D8-954C-B100-D356137E4B4D}" dt="2023-02-09T12:51:07.466" v="9749" actId="120"/>
          <ac:spMkLst>
            <pc:docMk/>
            <pc:sldMk cId="4049009941" sldId="267"/>
            <ac:spMk id="3" creationId="{7A7073E9-8A1A-E5AA-E594-4A4E44AD5B0A}"/>
          </ac:spMkLst>
        </pc:spChg>
        <pc:picChg chg="add del mod">
          <ac:chgData name="Agnieszka Czapla" userId="45e79574f601682c" providerId="LiveId" clId="{72898BD2-29D8-954C-B100-D356137E4B4D}" dt="2023-02-09T11:47:14.073" v="7780" actId="21"/>
          <ac:picMkLst>
            <pc:docMk/>
            <pc:sldMk cId="4049009941" sldId="267"/>
            <ac:picMk id="5" creationId="{00B53E2A-E183-0111-28A0-A4EEF9BE9218}"/>
          </ac:picMkLst>
        </pc:picChg>
      </pc:sldChg>
      <pc:sldChg chg="modSp new del mod">
        <pc:chgData name="Agnieszka Czapla" userId="45e79574f601682c" providerId="LiveId" clId="{72898BD2-29D8-954C-B100-D356137E4B4D}" dt="2023-02-08T08:14:05.102" v="5085" actId="2696"/>
        <pc:sldMkLst>
          <pc:docMk/>
          <pc:sldMk cId="1748158419" sldId="268"/>
        </pc:sldMkLst>
        <pc:spChg chg="mod">
          <ac:chgData name="Agnieszka Czapla" userId="45e79574f601682c" providerId="LiveId" clId="{72898BD2-29D8-954C-B100-D356137E4B4D}" dt="2023-02-07T13:36:59.316" v="1612" actId="14100"/>
          <ac:spMkLst>
            <pc:docMk/>
            <pc:sldMk cId="1748158419" sldId="268"/>
            <ac:spMk id="2" creationId="{81B9FC48-60C6-F293-5DED-A37C30D3C914}"/>
          </ac:spMkLst>
        </pc:spChg>
      </pc:sldChg>
      <pc:sldChg chg="modSp new del mod setBg">
        <pc:chgData name="Agnieszka Czapla" userId="45e79574f601682c" providerId="LiveId" clId="{72898BD2-29D8-954C-B100-D356137E4B4D}" dt="2023-02-09T12:09:30.633" v="8765" actId="2696"/>
        <pc:sldMkLst>
          <pc:docMk/>
          <pc:sldMk cId="1201736082" sldId="269"/>
        </pc:sldMkLst>
        <pc:spChg chg="mod">
          <ac:chgData name="Agnieszka Czapla" userId="45e79574f601682c" providerId="LiveId" clId="{72898BD2-29D8-954C-B100-D356137E4B4D}" dt="2023-02-09T11:47:42.124" v="7784" actId="207"/>
          <ac:spMkLst>
            <pc:docMk/>
            <pc:sldMk cId="1201736082" sldId="269"/>
            <ac:spMk id="2" creationId="{350E7155-AD09-E2CD-FD2D-B00302D8C398}"/>
          </ac:spMkLst>
        </pc:spChg>
        <pc:spChg chg="mod">
          <ac:chgData name="Agnieszka Czapla" userId="45e79574f601682c" providerId="LiveId" clId="{72898BD2-29D8-954C-B100-D356137E4B4D}" dt="2023-02-09T11:49:07.215" v="7922" actId="20577"/>
          <ac:spMkLst>
            <pc:docMk/>
            <pc:sldMk cId="1201736082" sldId="269"/>
            <ac:spMk id="3" creationId="{07503883-DC4E-8E2F-D2DC-F3C2B767C61E}"/>
          </ac:spMkLst>
        </pc:spChg>
      </pc:sldChg>
      <pc:sldChg chg="modSp new mod setBg">
        <pc:chgData name="Agnieszka Czapla" userId="45e79574f601682c" providerId="LiveId" clId="{72898BD2-29D8-954C-B100-D356137E4B4D}" dt="2023-02-09T12:41:32.401" v="9520" actId="207"/>
        <pc:sldMkLst>
          <pc:docMk/>
          <pc:sldMk cId="2241147952" sldId="270"/>
        </pc:sldMkLst>
        <pc:spChg chg="mod">
          <ac:chgData name="Agnieszka Czapla" userId="45e79574f601682c" providerId="LiveId" clId="{72898BD2-29D8-954C-B100-D356137E4B4D}" dt="2023-02-09T12:41:32.401" v="9520" actId="207"/>
          <ac:spMkLst>
            <pc:docMk/>
            <pc:sldMk cId="2241147952" sldId="270"/>
            <ac:spMk id="2" creationId="{30ACFCAF-C736-577B-7C00-2DA04FB54950}"/>
          </ac:spMkLst>
        </pc:spChg>
        <pc:spChg chg="mod">
          <ac:chgData name="Agnieszka Czapla" userId="45e79574f601682c" providerId="LiveId" clId="{72898BD2-29D8-954C-B100-D356137E4B4D}" dt="2023-02-09T12:41:07.517" v="9509" actId="113"/>
          <ac:spMkLst>
            <pc:docMk/>
            <pc:sldMk cId="2241147952" sldId="270"/>
            <ac:spMk id="3" creationId="{961FD3CE-4A0E-48EC-3C51-BAFB7764C616}"/>
          </ac:spMkLst>
        </pc:spChg>
      </pc:sldChg>
      <pc:sldChg chg="modSp new del mod">
        <pc:chgData name="Agnieszka Czapla" userId="45e79574f601682c" providerId="LiveId" clId="{72898BD2-29D8-954C-B100-D356137E4B4D}" dt="2023-02-08T08:39:58.248" v="5667" actId="2696"/>
        <pc:sldMkLst>
          <pc:docMk/>
          <pc:sldMk cId="531564404" sldId="271"/>
        </pc:sldMkLst>
        <pc:spChg chg="mod">
          <ac:chgData name="Agnieszka Czapla" userId="45e79574f601682c" providerId="LiveId" clId="{72898BD2-29D8-954C-B100-D356137E4B4D}" dt="2023-02-07T13:41:06.301" v="2081" actId="20577"/>
          <ac:spMkLst>
            <pc:docMk/>
            <pc:sldMk cId="531564404" sldId="271"/>
            <ac:spMk id="2" creationId="{63B0861E-E1C5-05A3-8146-6C72870B9361}"/>
          </ac:spMkLst>
        </pc:spChg>
      </pc:sldChg>
      <pc:sldChg chg="modSp new del mod">
        <pc:chgData name="Agnieszka Czapla" userId="45e79574f601682c" providerId="LiveId" clId="{72898BD2-29D8-954C-B100-D356137E4B4D}" dt="2023-02-08T07:49:56.984" v="4334" actId="2696"/>
        <pc:sldMkLst>
          <pc:docMk/>
          <pc:sldMk cId="3071329343" sldId="272"/>
        </pc:sldMkLst>
        <pc:spChg chg="mod">
          <ac:chgData name="Agnieszka Czapla" userId="45e79574f601682c" providerId="LiveId" clId="{72898BD2-29D8-954C-B100-D356137E4B4D}" dt="2023-02-07T13:41:42.940" v="2152" actId="20577"/>
          <ac:spMkLst>
            <pc:docMk/>
            <pc:sldMk cId="3071329343" sldId="272"/>
            <ac:spMk id="2" creationId="{56C7130B-E123-C0FE-FA53-9A5C4CA3D50B}"/>
          </ac:spMkLst>
        </pc:spChg>
      </pc:sldChg>
      <pc:sldChg chg="modSp new del mod">
        <pc:chgData name="Agnieszka Czapla" userId="45e79574f601682c" providerId="LiveId" clId="{72898BD2-29D8-954C-B100-D356137E4B4D}" dt="2023-02-08T07:49:17.295" v="4330" actId="2696"/>
        <pc:sldMkLst>
          <pc:docMk/>
          <pc:sldMk cId="1443278632" sldId="273"/>
        </pc:sldMkLst>
        <pc:spChg chg="mod">
          <ac:chgData name="Agnieszka Czapla" userId="45e79574f601682c" providerId="LiveId" clId="{72898BD2-29D8-954C-B100-D356137E4B4D}" dt="2023-02-07T13:42:05.800" v="2232" actId="20577"/>
          <ac:spMkLst>
            <pc:docMk/>
            <pc:sldMk cId="1443278632" sldId="273"/>
            <ac:spMk id="2" creationId="{F3FEA18A-CC83-B341-5705-A71ACD7FC3B7}"/>
          </ac:spMkLst>
        </pc:spChg>
      </pc:sldChg>
      <pc:sldChg chg="modSp new del mod">
        <pc:chgData name="Agnieszka Czapla" userId="45e79574f601682c" providerId="LiveId" clId="{72898BD2-29D8-954C-B100-D356137E4B4D}" dt="2023-02-08T07:36:56.020" v="4105" actId="2696"/>
        <pc:sldMkLst>
          <pc:docMk/>
          <pc:sldMk cId="1348805848" sldId="274"/>
        </pc:sldMkLst>
        <pc:spChg chg="mod">
          <ac:chgData name="Agnieszka Czapla" userId="45e79574f601682c" providerId="LiveId" clId="{72898BD2-29D8-954C-B100-D356137E4B4D}" dt="2023-02-07T13:42:32.208" v="2305" actId="20577"/>
          <ac:spMkLst>
            <pc:docMk/>
            <pc:sldMk cId="1348805848" sldId="274"/>
            <ac:spMk id="2" creationId="{7166A298-488B-F53E-F0BD-4EDF93C363E1}"/>
          </ac:spMkLst>
        </pc:spChg>
      </pc:sldChg>
      <pc:sldChg chg="modSp new mod setBg">
        <pc:chgData name="Agnieszka Czapla" userId="45e79574f601682c" providerId="LiveId" clId="{72898BD2-29D8-954C-B100-D356137E4B4D}" dt="2023-02-09T12:51:29.740" v="9771" actId="20577"/>
        <pc:sldMkLst>
          <pc:docMk/>
          <pc:sldMk cId="2320051818" sldId="275"/>
        </pc:sldMkLst>
        <pc:spChg chg="mod">
          <ac:chgData name="Agnieszka Czapla" userId="45e79574f601682c" providerId="LiveId" clId="{72898BD2-29D8-954C-B100-D356137E4B4D}" dt="2023-02-09T12:16:24.220" v="8860" actId="207"/>
          <ac:spMkLst>
            <pc:docMk/>
            <pc:sldMk cId="2320051818" sldId="275"/>
            <ac:spMk id="2" creationId="{2D1FECBC-BAAF-BEA4-5B7E-624B163BF8FE}"/>
          </ac:spMkLst>
        </pc:spChg>
        <pc:spChg chg="mod">
          <ac:chgData name="Agnieszka Czapla" userId="45e79574f601682c" providerId="LiveId" clId="{72898BD2-29D8-954C-B100-D356137E4B4D}" dt="2023-02-09T12:51:29.740" v="9771" actId="20577"/>
          <ac:spMkLst>
            <pc:docMk/>
            <pc:sldMk cId="2320051818" sldId="275"/>
            <ac:spMk id="3" creationId="{1CC365DF-24AA-9A70-F8F2-D9087780C7BC}"/>
          </ac:spMkLst>
        </pc:spChg>
      </pc:sldChg>
      <pc:sldChg chg="modSp new mod ord setBg">
        <pc:chgData name="Agnieszka Czapla" userId="45e79574f601682c" providerId="LiveId" clId="{72898BD2-29D8-954C-B100-D356137E4B4D}" dt="2023-02-09T12:49:04.428" v="9744" actId="123"/>
        <pc:sldMkLst>
          <pc:docMk/>
          <pc:sldMk cId="3290655372" sldId="276"/>
        </pc:sldMkLst>
        <pc:spChg chg="mod">
          <ac:chgData name="Agnieszka Czapla" userId="45e79574f601682c" providerId="LiveId" clId="{72898BD2-29D8-954C-B100-D356137E4B4D}" dt="2023-02-08T08:42:27.429" v="5676" actId="113"/>
          <ac:spMkLst>
            <pc:docMk/>
            <pc:sldMk cId="3290655372" sldId="276"/>
            <ac:spMk id="2" creationId="{BC9618A4-0268-59FD-4768-2B9944CAD5CB}"/>
          </ac:spMkLst>
        </pc:spChg>
        <pc:spChg chg="mod">
          <ac:chgData name="Agnieszka Czapla" userId="45e79574f601682c" providerId="LiveId" clId="{72898BD2-29D8-954C-B100-D356137E4B4D}" dt="2023-02-09T12:49:04.428" v="9744" actId="123"/>
          <ac:spMkLst>
            <pc:docMk/>
            <pc:sldMk cId="3290655372" sldId="276"/>
            <ac:spMk id="3" creationId="{37F9E75F-83DA-C5E0-113A-CDEE69BDF173}"/>
          </ac:spMkLst>
        </pc:spChg>
      </pc:sldChg>
      <pc:sldChg chg="modSp new del mod">
        <pc:chgData name="Agnieszka Czapla" userId="45e79574f601682c" providerId="LiveId" clId="{72898BD2-29D8-954C-B100-D356137E4B4D}" dt="2023-02-08T08:40:36.805" v="5675" actId="2696"/>
        <pc:sldMkLst>
          <pc:docMk/>
          <pc:sldMk cId="11222081" sldId="277"/>
        </pc:sldMkLst>
        <pc:spChg chg="mod">
          <ac:chgData name="Agnieszka Czapla" userId="45e79574f601682c" providerId="LiveId" clId="{72898BD2-29D8-954C-B100-D356137E4B4D}" dt="2023-02-08T08:40:19.745" v="5672" actId="1076"/>
          <ac:spMkLst>
            <pc:docMk/>
            <pc:sldMk cId="11222081" sldId="277"/>
            <ac:spMk id="2" creationId="{DFA5F4F0-A097-FC4F-28FD-3016487D2BDC}"/>
          </ac:spMkLst>
        </pc:spChg>
      </pc:sldChg>
      <pc:sldChg chg="modSp new del mod">
        <pc:chgData name="Agnieszka Czapla" userId="45e79574f601682c" providerId="LiveId" clId="{72898BD2-29D8-954C-B100-D356137E4B4D}" dt="2023-02-09T10:30:26.237" v="7204" actId="2696"/>
        <pc:sldMkLst>
          <pc:docMk/>
          <pc:sldMk cId="4180694596" sldId="278"/>
        </pc:sldMkLst>
        <pc:spChg chg="mod">
          <ac:chgData name="Agnieszka Czapla" userId="45e79574f601682c" providerId="LiveId" clId="{72898BD2-29D8-954C-B100-D356137E4B4D}" dt="2023-02-07T13:46:47.296" v="2853" actId="20577"/>
          <ac:spMkLst>
            <pc:docMk/>
            <pc:sldMk cId="4180694596" sldId="278"/>
            <ac:spMk id="2" creationId="{4CED1CDF-56DD-5EDE-4ABD-C44C33D8B6AD}"/>
          </ac:spMkLst>
        </pc:spChg>
      </pc:sldChg>
      <pc:sldChg chg="addSp modSp new mod setBg">
        <pc:chgData name="Agnieszka Czapla" userId="45e79574f601682c" providerId="LiveId" clId="{72898BD2-29D8-954C-B100-D356137E4B4D}" dt="2023-02-09T12:48:08.546" v="9736" actId="123"/>
        <pc:sldMkLst>
          <pc:docMk/>
          <pc:sldMk cId="2481051657" sldId="279"/>
        </pc:sldMkLst>
        <pc:spChg chg="mod">
          <ac:chgData name="Agnieszka Czapla" userId="45e79574f601682c" providerId="LiveId" clId="{72898BD2-29D8-954C-B100-D356137E4B4D}" dt="2023-02-08T07:59:44.300" v="4716" actId="207"/>
          <ac:spMkLst>
            <pc:docMk/>
            <pc:sldMk cId="2481051657" sldId="279"/>
            <ac:spMk id="2" creationId="{6A03A334-FF19-929E-9CA1-B35431DB1F2B}"/>
          </ac:spMkLst>
        </pc:spChg>
        <pc:spChg chg="mod">
          <ac:chgData name="Agnieszka Czapla" userId="45e79574f601682c" providerId="LiveId" clId="{72898BD2-29D8-954C-B100-D356137E4B4D}" dt="2023-02-09T12:48:08.546" v="9736" actId="123"/>
          <ac:spMkLst>
            <pc:docMk/>
            <pc:sldMk cId="2481051657" sldId="279"/>
            <ac:spMk id="3" creationId="{F5AF94B4-749A-C8DF-A487-A70F5273E7A8}"/>
          </ac:spMkLst>
        </pc:spChg>
        <pc:picChg chg="add mod">
          <ac:chgData name="Agnieszka Czapla" userId="45e79574f601682c" providerId="LiveId" clId="{72898BD2-29D8-954C-B100-D356137E4B4D}" dt="2023-02-08T07:26:36.154" v="3839" actId="1076"/>
          <ac:picMkLst>
            <pc:docMk/>
            <pc:sldMk cId="2481051657" sldId="279"/>
            <ac:picMk id="5" creationId="{0823DCFB-F84A-DF8A-5E75-C7FA6B8739F7}"/>
          </ac:picMkLst>
        </pc:picChg>
      </pc:sldChg>
      <pc:sldChg chg="modSp new mod setBg">
        <pc:chgData name="Agnieszka Czapla" userId="45e79574f601682c" providerId="LiveId" clId="{72898BD2-29D8-954C-B100-D356137E4B4D}" dt="2023-02-08T12:10:41.984" v="6869" actId="27636"/>
        <pc:sldMkLst>
          <pc:docMk/>
          <pc:sldMk cId="1536532480" sldId="280"/>
        </pc:sldMkLst>
        <pc:spChg chg="mod">
          <ac:chgData name="Agnieszka Czapla" userId="45e79574f601682c" providerId="LiveId" clId="{72898BD2-29D8-954C-B100-D356137E4B4D}" dt="2023-02-08T09:17:23.715" v="6529" actId="113"/>
          <ac:spMkLst>
            <pc:docMk/>
            <pc:sldMk cId="1536532480" sldId="280"/>
            <ac:spMk id="2" creationId="{CB1E1D57-1B03-7837-507E-0D17B839BFAF}"/>
          </ac:spMkLst>
        </pc:spChg>
        <pc:spChg chg="mod">
          <ac:chgData name="Agnieszka Czapla" userId="45e79574f601682c" providerId="LiveId" clId="{72898BD2-29D8-954C-B100-D356137E4B4D}" dt="2023-02-08T12:10:41.984" v="6869" actId="27636"/>
          <ac:spMkLst>
            <pc:docMk/>
            <pc:sldMk cId="1536532480" sldId="280"/>
            <ac:spMk id="3" creationId="{2BBFAE4F-BFD0-B1B2-5378-3625E88A46AF}"/>
          </ac:spMkLst>
        </pc:spChg>
      </pc:sldChg>
      <pc:sldChg chg="modSp new del mod">
        <pc:chgData name="Agnieszka Czapla" userId="45e79574f601682c" providerId="LiveId" clId="{72898BD2-29D8-954C-B100-D356137E4B4D}" dt="2023-02-08T08:40:16.765" v="5671" actId="2696"/>
        <pc:sldMkLst>
          <pc:docMk/>
          <pc:sldMk cId="3678842575" sldId="281"/>
        </pc:sldMkLst>
        <pc:spChg chg="mod">
          <ac:chgData name="Agnieszka Czapla" userId="45e79574f601682c" providerId="LiveId" clId="{72898BD2-29D8-954C-B100-D356137E4B4D}" dt="2023-02-08T08:40:02.629" v="5668" actId="1076"/>
          <ac:spMkLst>
            <pc:docMk/>
            <pc:sldMk cId="3678842575" sldId="281"/>
            <ac:spMk id="2" creationId="{32C76AAB-9B6F-8D79-A924-B41461207B92}"/>
          </ac:spMkLst>
        </pc:spChg>
      </pc:sldChg>
      <pc:sldChg chg="modSp new del mod">
        <pc:chgData name="Agnieszka Czapla" userId="45e79574f601682c" providerId="LiveId" clId="{72898BD2-29D8-954C-B100-D356137E4B4D}" dt="2023-02-08T08:04:50.106" v="4914" actId="2696"/>
        <pc:sldMkLst>
          <pc:docMk/>
          <pc:sldMk cId="274254616" sldId="282"/>
        </pc:sldMkLst>
        <pc:spChg chg="mod">
          <ac:chgData name="Agnieszka Czapla" userId="45e79574f601682c" providerId="LiveId" clId="{72898BD2-29D8-954C-B100-D356137E4B4D}" dt="2023-02-07T13:51:41.065" v="3136" actId="20577"/>
          <ac:spMkLst>
            <pc:docMk/>
            <pc:sldMk cId="274254616" sldId="282"/>
            <ac:spMk id="2" creationId="{E44E98A8-BD3C-D330-85C0-E03CA5C04646}"/>
          </ac:spMkLst>
        </pc:spChg>
      </pc:sldChg>
      <pc:sldChg chg="addSp delSp modSp new mod setBg">
        <pc:chgData name="Agnieszka Czapla" userId="45e79574f601682c" providerId="LiveId" clId="{72898BD2-29D8-954C-B100-D356137E4B4D}" dt="2023-02-09T12:48:45.372" v="9742" actId="123"/>
        <pc:sldMkLst>
          <pc:docMk/>
          <pc:sldMk cId="1245064414" sldId="283"/>
        </pc:sldMkLst>
        <pc:spChg chg="mod">
          <ac:chgData name="Agnieszka Czapla" userId="45e79574f601682c" providerId="LiveId" clId="{72898BD2-29D8-954C-B100-D356137E4B4D}" dt="2023-02-08T08:48:49.085" v="5813" actId="1076"/>
          <ac:spMkLst>
            <pc:docMk/>
            <pc:sldMk cId="1245064414" sldId="283"/>
            <ac:spMk id="2" creationId="{D4843868-5E9F-6778-A4E2-D71D0096820C}"/>
          </ac:spMkLst>
        </pc:spChg>
        <pc:spChg chg="del mod">
          <ac:chgData name="Agnieszka Czapla" userId="45e79574f601682c" providerId="LiveId" clId="{72898BD2-29D8-954C-B100-D356137E4B4D}" dt="2023-02-08T08:52:48.110" v="6009" actId="478"/>
          <ac:spMkLst>
            <pc:docMk/>
            <pc:sldMk cId="1245064414" sldId="283"/>
            <ac:spMk id="3" creationId="{6D186A10-AB57-51BE-D212-2CE96D5E36B4}"/>
          </ac:spMkLst>
        </pc:spChg>
        <pc:spChg chg="add mod">
          <ac:chgData name="Agnieszka Czapla" userId="45e79574f601682c" providerId="LiveId" clId="{72898BD2-29D8-954C-B100-D356137E4B4D}" dt="2023-02-09T12:48:28.915" v="9738" actId="123"/>
          <ac:spMkLst>
            <pc:docMk/>
            <pc:sldMk cId="1245064414" sldId="283"/>
            <ac:spMk id="6" creationId="{FC84F327-32A2-BDA0-8FB4-95C6952D2CBB}"/>
          </ac:spMkLst>
        </pc:spChg>
        <pc:spChg chg="add del mod">
          <ac:chgData name="Agnieszka Czapla" userId="45e79574f601682c" providerId="LiveId" clId="{72898BD2-29D8-954C-B100-D356137E4B4D}" dt="2023-02-08T07:32:36.774" v="4092"/>
          <ac:spMkLst>
            <pc:docMk/>
            <pc:sldMk cId="1245064414" sldId="283"/>
            <ac:spMk id="8" creationId="{34990E7B-8E8F-F3DB-16EF-E5CEF6E457A0}"/>
          </ac:spMkLst>
        </pc:spChg>
        <pc:spChg chg="add mod">
          <ac:chgData name="Agnieszka Czapla" userId="45e79574f601682c" providerId="LiveId" clId="{72898BD2-29D8-954C-B100-D356137E4B4D}" dt="2023-02-09T12:48:45.372" v="9742" actId="123"/>
          <ac:spMkLst>
            <pc:docMk/>
            <pc:sldMk cId="1245064414" sldId="283"/>
            <ac:spMk id="9" creationId="{453C207C-5853-6F4C-6298-F3F1B51CD125}"/>
          </ac:spMkLst>
        </pc:spChg>
        <pc:spChg chg="add mod">
          <ac:chgData name="Agnieszka Czapla" userId="45e79574f601682c" providerId="LiveId" clId="{72898BD2-29D8-954C-B100-D356137E4B4D}" dt="2023-02-09T12:48:42.103" v="9741" actId="123"/>
          <ac:spMkLst>
            <pc:docMk/>
            <pc:sldMk cId="1245064414" sldId="283"/>
            <ac:spMk id="10" creationId="{E9B942F5-A4DB-C296-9987-91FA073F7709}"/>
          </ac:spMkLst>
        </pc:spChg>
        <pc:spChg chg="add mod">
          <ac:chgData name="Agnieszka Czapla" userId="45e79574f601682c" providerId="LiveId" clId="{72898BD2-29D8-954C-B100-D356137E4B4D}" dt="2023-02-09T12:48:38.151" v="9740" actId="14100"/>
          <ac:spMkLst>
            <pc:docMk/>
            <pc:sldMk cId="1245064414" sldId="283"/>
            <ac:spMk id="12" creationId="{8B36954A-5875-283F-8791-2CE007F500D9}"/>
          </ac:spMkLst>
        </pc:spChg>
        <pc:picChg chg="add mod">
          <ac:chgData name="Agnieszka Czapla" userId="45e79574f601682c" providerId="LiveId" clId="{72898BD2-29D8-954C-B100-D356137E4B4D}" dt="2023-02-08T08:55:12.843" v="6086" actId="1076"/>
          <ac:picMkLst>
            <pc:docMk/>
            <pc:sldMk cId="1245064414" sldId="283"/>
            <ac:picMk id="5" creationId="{78217E74-A9C9-21FA-80BD-6D3B1329A0D8}"/>
          </ac:picMkLst>
        </pc:picChg>
        <pc:picChg chg="add mod">
          <ac:chgData name="Agnieszka Czapla" userId="45e79574f601682c" providerId="LiveId" clId="{72898BD2-29D8-954C-B100-D356137E4B4D}" dt="2023-02-08T11:37:26.231" v="6678" actId="1076"/>
          <ac:picMkLst>
            <pc:docMk/>
            <pc:sldMk cId="1245064414" sldId="283"/>
            <ac:picMk id="11" creationId="{67A1C558-CA82-22F5-E7B7-5E732154A7C6}"/>
          </ac:picMkLst>
        </pc:picChg>
      </pc:sldChg>
      <pc:sldChg chg="modSp new del mod">
        <pc:chgData name="Agnieszka Czapla" userId="45e79574f601682c" providerId="LiveId" clId="{72898BD2-29D8-954C-B100-D356137E4B4D}" dt="2023-02-08T07:32:39.482" v="4093" actId="2696"/>
        <pc:sldMkLst>
          <pc:docMk/>
          <pc:sldMk cId="157464654" sldId="284"/>
        </pc:sldMkLst>
        <pc:spChg chg="mod">
          <ac:chgData name="Agnieszka Czapla" userId="45e79574f601682c" providerId="LiveId" clId="{72898BD2-29D8-954C-B100-D356137E4B4D}" dt="2023-02-07T13:52:34.918" v="3277" actId="20577"/>
          <ac:spMkLst>
            <pc:docMk/>
            <pc:sldMk cId="157464654" sldId="284"/>
            <ac:spMk id="2" creationId="{FBBC9CF4-CFF9-F3A8-677B-DF46E44D70BC}"/>
          </ac:spMkLst>
        </pc:spChg>
        <pc:spChg chg="mod">
          <ac:chgData name="Agnieszka Czapla" userId="45e79574f601682c" providerId="LiveId" clId="{72898BD2-29D8-954C-B100-D356137E4B4D}" dt="2023-02-08T07:28:56.793" v="3976" actId="20577"/>
          <ac:spMkLst>
            <pc:docMk/>
            <pc:sldMk cId="157464654" sldId="284"/>
            <ac:spMk id="3" creationId="{7685199E-4E40-EFD6-0D06-B26CA016D60A}"/>
          </ac:spMkLst>
        </pc:spChg>
      </pc:sldChg>
      <pc:sldChg chg="modSp new del mod">
        <pc:chgData name="Agnieszka Czapla" userId="45e79574f601682c" providerId="LiveId" clId="{72898BD2-29D8-954C-B100-D356137E4B4D}" dt="2023-02-08T07:37:48.208" v="4147" actId="2696"/>
        <pc:sldMkLst>
          <pc:docMk/>
          <pc:sldMk cId="332301655" sldId="285"/>
        </pc:sldMkLst>
        <pc:spChg chg="mod">
          <ac:chgData name="Agnieszka Czapla" userId="45e79574f601682c" providerId="LiveId" clId="{72898BD2-29D8-954C-B100-D356137E4B4D}" dt="2023-02-07T13:59:34.709" v="3735" actId="20577"/>
          <ac:spMkLst>
            <pc:docMk/>
            <pc:sldMk cId="332301655" sldId="285"/>
            <ac:spMk id="2" creationId="{F946C0D2-C31E-6587-A3E6-65F94C775089}"/>
          </ac:spMkLst>
        </pc:spChg>
      </pc:sldChg>
      <pc:sldChg chg="modSp new del mod">
        <pc:chgData name="Agnieszka Czapla" userId="45e79574f601682c" providerId="LiveId" clId="{72898BD2-29D8-954C-B100-D356137E4B4D}" dt="2023-02-08T08:15:13.199" v="5091" actId="2696"/>
        <pc:sldMkLst>
          <pc:docMk/>
          <pc:sldMk cId="3169632110" sldId="286"/>
        </pc:sldMkLst>
        <pc:spChg chg="mod">
          <ac:chgData name="Agnieszka Czapla" userId="45e79574f601682c" providerId="LiveId" clId="{72898BD2-29D8-954C-B100-D356137E4B4D}" dt="2023-02-08T08:14:54.584" v="5087" actId="20577"/>
          <ac:spMkLst>
            <pc:docMk/>
            <pc:sldMk cId="3169632110" sldId="286"/>
            <ac:spMk id="2" creationId="{8F1B94A2-4A87-EFD9-D0ED-EA766AF4C3E9}"/>
          </ac:spMkLst>
        </pc:spChg>
      </pc:sldChg>
      <pc:sldChg chg="modSp new mod setBg">
        <pc:chgData name="Agnieszka Czapla" userId="45e79574f601682c" providerId="LiveId" clId="{72898BD2-29D8-954C-B100-D356137E4B4D}" dt="2023-02-09T10:32:41.226" v="7252" actId="20577"/>
        <pc:sldMkLst>
          <pc:docMk/>
          <pc:sldMk cId="2193831675" sldId="287"/>
        </pc:sldMkLst>
        <pc:spChg chg="mod">
          <ac:chgData name="Agnieszka Czapla" userId="45e79574f601682c" providerId="LiveId" clId="{72898BD2-29D8-954C-B100-D356137E4B4D}" dt="2023-02-08T12:17:03.501" v="6884" actId="20577"/>
          <ac:spMkLst>
            <pc:docMk/>
            <pc:sldMk cId="2193831675" sldId="287"/>
            <ac:spMk id="2" creationId="{85368B5B-2444-C336-F3AB-4F0C73E81556}"/>
          </ac:spMkLst>
        </pc:spChg>
        <pc:spChg chg="mod">
          <ac:chgData name="Agnieszka Czapla" userId="45e79574f601682c" providerId="LiveId" clId="{72898BD2-29D8-954C-B100-D356137E4B4D}" dt="2023-02-09T10:32:41.226" v="7252" actId="20577"/>
          <ac:spMkLst>
            <pc:docMk/>
            <pc:sldMk cId="2193831675" sldId="287"/>
            <ac:spMk id="3" creationId="{F08AAC33-FBF7-77F1-73B0-9B1023E04856}"/>
          </ac:spMkLst>
        </pc:spChg>
      </pc:sldChg>
      <pc:sldChg chg="addSp modSp new mod ord setBg">
        <pc:chgData name="Agnieszka Czapla" userId="45e79574f601682c" providerId="LiveId" clId="{72898BD2-29D8-954C-B100-D356137E4B4D}" dt="2023-02-09T12:48:58.617" v="9743" actId="123"/>
        <pc:sldMkLst>
          <pc:docMk/>
          <pc:sldMk cId="228136887" sldId="288"/>
        </pc:sldMkLst>
        <pc:spChg chg="mod">
          <ac:chgData name="Agnieszka Czapla" userId="45e79574f601682c" providerId="LiveId" clId="{72898BD2-29D8-954C-B100-D356137E4B4D}" dt="2023-02-08T08:37:59.755" v="5656" actId="207"/>
          <ac:spMkLst>
            <pc:docMk/>
            <pc:sldMk cId="228136887" sldId="288"/>
            <ac:spMk id="2" creationId="{3B9EAAB9-81F8-30FC-3EF7-CA022B643E00}"/>
          </ac:spMkLst>
        </pc:spChg>
        <pc:spChg chg="mod">
          <ac:chgData name="Agnieszka Czapla" userId="45e79574f601682c" providerId="LiveId" clId="{72898BD2-29D8-954C-B100-D356137E4B4D}" dt="2023-02-08T08:38:55.637" v="5660" actId="207"/>
          <ac:spMkLst>
            <pc:docMk/>
            <pc:sldMk cId="228136887" sldId="288"/>
            <ac:spMk id="3" creationId="{F34407A0-9DCC-E845-DF2B-207C5EE7BADE}"/>
          </ac:spMkLst>
        </pc:spChg>
        <pc:spChg chg="add mod">
          <ac:chgData name="Agnieszka Czapla" userId="45e79574f601682c" providerId="LiveId" clId="{72898BD2-29D8-954C-B100-D356137E4B4D}" dt="2023-02-09T12:48:58.617" v="9743" actId="123"/>
          <ac:spMkLst>
            <pc:docMk/>
            <pc:sldMk cId="228136887" sldId="288"/>
            <ac:spMk id="4" creationId="{242B5CBA-89C2-58BA-1DA2-6DB6DD748AEA}"/>
          </ac:spMkLst>
        </pc:spChg>
      </pc:sldChg>
      <pc:sldChg chg="modSp new del mod">
        <pc:chgData name="Agnieszka Czapla" userId="45e79574f601682c" providerId="LiveId" clId="{72898BD2-29D8-954C-B100-D356137E4B4D}" dt="2023-02-09T10:30:21.982" v="7203" actId="2696"/>
        <pc:sldMkLst>
          <pc:docMk/>
          <pc:sldMk cId="3679984281" sldId="289"/>
        </pc:sldMkLst>
        <pc:spChg chg="mod">
          <ac:chgData name="Agnieszka Czapla" userId="45e79574f601682c" providerId="LiveId" clId="{72898BD2-29D8-954C-B100-D356137E4B4D}" dt="2023-02-07T13:57:08.347" v="3656" actId="20577"/>
          <ac:spMkLst>
            <pc:docMk/>
            <pc:sldMk cId="3679984281" sldId="289"/>
            <ac:spMk id="2" creationId="{D9D920A7-9540-9454-A2C1-8769FAE1011F}"/>
          </ac:spMkLst>
        </pc:spChg>
      </pc:sldChg>
      <pc:sldChg chg="modSp new del mod">
        <pc:chgData name="Agnieszka Czapla" userId="45e79574f601682c" providerId="LiveId" clId="{72898BD2-29D8-954C-B100-D356137E4B4D}" dt="2023-02-09T10:32:20.367" v="7251" actId="2696"/>
        <pc:sldMkLst>
          <pc:docMk/>
          <pc:sldMk cId="1807043154" sldId="290"/>
        </pc:sldMkLst>
        <pc:spChg chg="mod">
          <ac:chgData name="Agnieszka Czapla" userId="45e79574f601682c" providerId="LiveId" clId="{72898BD2-29D8-954C-B100-D356137E4B4D}" dt="2023-02-07T13:57:48.479" v="3732" actId="20577"/>
          <ac:spMkLst>
            <pc:docMk/>
            <pc:sldMk cId="1807043154" sldId="290"/>
            <ac:spMk id="2" creationId="{A10C06C6-FDBB-B17C-5F4C-29D8F4777E69}"/>
          </ac:spMkLst>
        </pc:spChg>
      </pc:sldChg>
      <pc:sldChg chg="addSp delSp modSp new del mod setBg">
        <pc:chgData name="Agnieszka Czapla" userId="45e79574f601682c" providerId="LiveId" clId="{72898BD2-29D8-954C-B100-D356137E4B4D}" dt="2023-02-08T08:09:16.168" v="5072" actId="2696"/>
        <pc:sldMkLst>
          <pc:docMk/>
          <pc:sldMk cId="3636386283" sldId="291"/>
        </pc:sldMkLst>
        <pc:spChg chg="mod">
          <ac:chgData name="Agnieszka Czapla" userId="45e79574f601682c" providerId="LiveId" clId="{72898BD2-29D8-954C-B100-D356137E4B4D}" dt="2023-02-08T07:59:04.835" v="4713" actId="207"/>
          <ac:spMkLst>
            <pc:docMk/>
            <pc:sldMk cId="3636386283" sldId="291"/>
            <ac:spMk id="2" creationId="{DD0CF624-C958-EC2A-E130-656BA2F4E461}"/>
          </ac:spMkLst>
        </pc:spChg>
        <pc:spChg chg="mod">
          <ac:chgData name="Agnieszka Czapla" userId="45e79574f601682c" providerId="LiveId" clId="{72898BD2-29D8-954C-B100-D356137E4B4D}" dt="2023-02-08T07:58:50.341" v="4710" actId="1076"/>
          <ac:spMkLst>
            <pc:docMk/>
            <pc:sldMk cId="3636386283" sldId="291"/>
            <ac:spMk id="3" creationId="{FA9DE100-B874-1FE0-0465-2B881246D3E1}"/>
          </ac:spMkLst>
        </pc:spChg>
        <pc:picChg chg="add del mod">
          <ac:chgData name="Agnieszka Czapla" userId="45e79574f601682c" providerId="LiveId" clId="{72898BD2-29D8-954C-B100-D356137E4B4D}" dt="2023-02-08T08:09:07.232" v="5069" actId="21"/>
          <ac:picMkLst>
            <pc:docMk/>
            <pc:sldMk cId="3636386283" sldId="291"/>
            <ac:picMk id="5" creationId="{CC9D4EBC-D51A-4302-C8DB-AA1F2F6CD86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318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427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91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406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663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701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44699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300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533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791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16C4C9A-3960-41CF-A4E9-2A8FB932454B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75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35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A3678B-E037-BC6C-13A3-DE12ACED9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199" y="1093447"/>
            <a:ext cx="8991600" cy="2764177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pl-PL" b="1" dirty="0"/>
              <a:t>SPRAWOZDANIE Z REALIZACJI INWESTYCJI MIEJSKICH </a:t>
            </a:r>
            <a:br>
              <a:rPr lang="pl-PL" b="1" dirty="0"/>
            </a:br>
            <a:r>
              <a:rPr lang="pl-PL" b="1" dirty="0"/>
              <a:t>2022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2A8E9A8-5CDF-ABCF-C36C-81A846152C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DB0D485-05B1-943D-43AD-9EC033C6F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808" y="4352544"/>
            <a:ext cx="3280381" cy="1239894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807137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9618A4-0268-59FD-4768-2B9944CAD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549908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pl-PL" b="1" dirty="0"/>
              <a:t>Żłobki na terenie miasta sosnowiec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F9E75F-83DA-C5E0-113A-CDEE69BDF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l-PL" b="1" dirty="0"/>
              <a:t>Przebudowa części budynku ZSO nr 3 im. Prusa w sosnowcu na potrzeby żłobka  wraz ze zmiana sposobu użytkowania – </a:t>
            </a:r>
            <a:r>
              <a:rPr lang="pl-PL" dirty="0"/>
              <a:t>dokończenie robót budowlanych</a:t>
            </a:r>
          </a:p>
          <a:p>
            <a:pPr algn="just"/>
            <a:r>
              <a:rPr lang="pl-PL" dirty="0"/>
              <a:t>Wartość umowy: 1 852 380,00 zł</a:t>
            </a:r>
          </a:p>
          <a:p>
            <a:pPr algn="just"/>
            <a:r>
              <a:rPr lang="pl-PL" dirty="0"/>
              <a:t>Termin realizacji: 30.06.2023 r.</a:t>
            </a:r>
          </a:p>
          <a:p>
            <a:pPr algn="just"/>
            <a:endParaRPr lang="pl-PL" dirty="0"/>
          </a:p>
          <a:p>
            <a:pPr algn="just"/>
            <a:r>
              <a:rPr lang="pl-PL" b="1" dirty="0"/>
              <a:t>Budowa żłobka miejskiego przy ul. Białostockiej - </a:t>
            </a:r>
          </a:p>
          <a:p>
            <a:pPr algn="just"/>
            <a:r>
              <a:rPr lang="pl-PL" dirty="0"/>
              <a:t>Dokumentacja w zakresie PFU oraz koncepcji – zadanie zakończone </a:t>
            </a:r>
          </a:p>
          <a:p>
            <a:pPr algn="just"/>
            <a:r>
              <a:rPr lang="pl-PL" dirty="0"/>
              <a:t>Kwota: 14 760 zł</a:t>
            </a:r>
          </a:p>
        </p:txBody>
      </p:sp>
    </p:spTree>
    <p:extLst>
      <p:ext uri="{BB962C8B-B14F-4D97-AF65-F5344CB8AC3E}">
        <p14:creationId xmlns:p14="http://schemas.microsoft.com/office/powerpoint/2010/main" val="3290655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FDFD07-1525-BF52-3468-CAB298C28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536" y="201930"/>
            <a:ext cx="7729728" cy="1188720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pl-PL" b="1" dirty="0"/>
              <a:t>Przebudowa przejść dla pieszych</a:t>
            </a:r>
            <a:br>
              <a:rPr lang="pl-PL" b="1" dirty="0"/>
            </a:br>
            <a:r>
              <a:rPr lang="pl-PL" b="1" dirty="0"/>
              <a:t>- 17 lokalizacji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DB160A-9672-1F58-F223-21B755EE2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496" y="1568958"/>
            <a:ext cx="6068568" cy="460248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pl-PL" dirty="0"/>
              <a:t>W celu poprawy bezpieczeństwa w ramach Marszałkowskiego Programu Poprawy Bezpieczeństwa na Drogach Województwa Śląskiego (WORD) oraz porozumienia z Wojewodą Śląskim w związku z programem: „Razem Bezpieczniej im. Stasiaka” w 17 lokalizacjach na przejściach dla pieszych</a:t>
            </a:r>
          </a:p>
          <a:p>
            <a:pPr algn="just"/>
            <a:r>
              <a:rPr lang="pl-PL" dirty="0"/>
              <a:t> Al. Mireckiego 4 przejścia</a:t>
            </a:r>
          </a:p>
          <a:p>
            <a:pPr algn="just"/>
            <a:r>
              <a:rPr lang="pl-PL" dirty="0"/>
              <a:t>Ul. Moniuszki 2 przejścia</a:t>
            </a:r>
          </a:p>
          <a:p>
            <a:pPr algn="just"/>
            <a:r>
              <a:rPr lang="pl-PL" dirty="0"/>
              <a:t>Ul. Wojska Polskiego 3 przejścia</a:t>
            </a:r>
          </a:p>
          <a:p>
            <a:pPr algn="just"/>
            <a:r>
              <a:rPr lang="pl-PL" dirty="0"/>
              <a:t>Dzielnica Kazimierz – 2 przejścia (ul. Armii Krajowej oraz ul. Główna</a:t>
            </a:r>
          </a:p>
          <a:p>
            <a:pPr algn="just"/>
            <a:r>
              <a:rPr lang="pl-PL" dirty="0"/>
              <a:t>Ul. Niepodległości</a:t>
            </a:r>
          </a:p>
          <a:p>
            <a:pPr algn="just"/>
            <a:r>
              <a:rPr lang="pl-PL" dirty="0"/>
              <a:t>Ul. Będzińska</a:t>
            </a:r>
          </a:p>
          <a:p>
            <a:pPr algn="just"/>
            <a:r>
              <a:rPr lang="pl-PL" dirty="0"/>
              <a:t>Ul. Jagiellońska 2 przejścia </a:t>
            </a:r>
          </a:p>
          <a:p>
            <a:pPr algn="just"/>
            <a:r>
              <a:rPr lang="pl-PL" dirty="0"/>
              <a:t>Ul. Dmowskiego </a:t>
            </a:r>
          </a:p>
          <a:p>
            <a:pPr algn="just"/>
            <a:r>
              <a:rPr lang="pl-PL" dirty="0"/>
              <a:t>Ul. 3 Maja (rejon basenu)</a:t>
            </a:r>
          </a:p>
          <a:p>
            <a:pPr algn="just"/>
            <a:r>
              <a:rPr lang="pl-PL" dirty="0"/>
              <a:t>zamontowano dodatkowe oświetlenie </a:t>
            </a:r>
            <a:r>
              <a:rPr lang="pl-PL" dirty="0" err="1"/>
              <a:t>ledowe</a:t>
            </a:r>
            <a:r>
              <a:rPr lang="pl-PL" dirty="0"/>
              <a:t>, aktywne znaki D-6 z lampami wzbudzanymi przez pojawienie się pieszego, wykryte czujnikiem ruchu. Wykonano prace brukarskie, stworzono kostki integracyjne dla niewidomych. </a:t>
            </a:r>
          </a:p>
          <a:p>
            <a:pPr algn="just"/>
            <a:r>
              <a:rPr lang="pl-PL" b="1" dirty="0"/>
              <a:t>Koszt inwestycji: 1 110 566,69 zł</a:t>
            </a:r>
          </a:p>
          <a:p>
            <a:pPr algn="just"/>
            <a:r>
              <a:rPr lang="pl-PL" b="1" dirty="0">
                <a:solidFill>
                  <a:srgbClr val="7030A0"/>
                </a:solidFill>
              </a:rPr>
              <a:t>Przebudowa przejścia dla pieszych w ul. Braci Mieroszewskich w Sosnowcu</a:t>
            </a:r>
          </a:p>
          <a:p>
            <a:pPr algn="just"/>
            <a:r>
              <a:rPr lang="pl-PL" b="1" dirty="0">
                <a:solidFill>
                  <a:srgbClr val="7030A0"/>
                </a:solidFill>
              </a:rPr>
              <a:t>Zadanie zrealizowane czerwiec 2022 r.</a:t>
            </a:r>
          </a:p>
          <a:p>
            <a:pPr algn="just"/>
            <a:r>
              <a:rPr lang="pl-PL" b="1" dirty="0">
                <a:solidFill>
                  <a:srgbClr val="7030A0"/>
                </a:solidFill>
              </a:rPr>
              <a:t>Koszt inwestycji 150 845,85 zł</a:t>
            </a:r>
          </a:p>
          <a:p>
            <a:pPr algn="just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3E33F09-CA98-B853-BB7A-CAD003219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016" y="1568958"/>
            <a:ext cx="4602480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69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79C3C2-6F03-E284-3372-F798A29F00D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pl-PL" b="1" dirty="0"/>
              <a:t>Przebudowa ul. Lenartowicza w sosnowcu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2822FD-1C14-9A02-D6EC-CC27BC50A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Dokończenie robót budowlanych po odstąpieniu od umowy z  winy  Wykonawcy:</a:t>
            </a:r>
          </a:p>
          <a:p>
            <a:pPr marL="0" indent="0">
              <a:buNone/>
            </a:pPr>
            <a:r>
              <a:rPr lang="pl-PL" b="1" dirty="0"/>
              <a:t>Koszt: </a:t>
            </a:r>
            <a:r>
              <a:rPr lang="pl-PL" dirty="0"/>
              <a:t>9 134 235,96 zł</a:t>
            </a:r>
          </a:p>
          <a:p>
            <a:pPr marL="0" indent="0">
              <a:buNone/>
            </a:pPr>
            <a:r>
              <a:rPr lang="pl-PL" b="1" dirty="0"/>
              <a:t>Termin: </a:t>
            </a:r>
            <a:r>
              <a:rPr lang="pl-PL" dirty="0"/>
              <a:t>30 kwietnia 2023 r.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+ Budowa odcinka drogi 4KZD wraz z rozbudową skrzyżowania z ul. Lenartowicza w Sosnowcu – zadanie skoordynowane z </a:t>
            </a:r>
            <a:r>
              <a:rPr lang="pl-PL" dirty="0" err="1"/>
              <a:t>Panattoni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813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F7343E-38B5-2D2E-9451-7685F60A7FD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r>
              <a:rPr lang="pl-PL" sz="1600" b="1" dirty="0"/>
              <a:t>rozbudowa skrzyżowania ul. Dobrzańskiego z ul. Zapolskiej w sosnowcu wraz z realizacją zespołu parkingów na cele poprawy dostępności do centrum pediatrii im. Jana </a:t>
            </a:r>
            <a:r>
              <a:rPr lang="pl-PL" sz="1600" b="1" dirty="0" err="1"/>
              <a:t>pawła</a:t>
            </a:r>
            <a:r>
              <a:rPr lang="pl-PL" sz="1600" b="1" dirty="0"/>
              <a:t> ii w sosnowcu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7073E9-8A1A-E5AA-E594-4A4E44AD5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2867337" cy="3101983"/>
          </a:xfrm>
        </p:spPr>
        <p:txBody>
          <a:bodyPr/>
          <a:lstStyle/>
          <a:p>
            <a:r>
              <a:rPr lang="pl-PL" dirty="0"/>
              <a:t>Rozbudowa ul. Zapolskiej – roboty budowlane są realizowane.</a:t>
            </a:r>
          </a:p>
          <a:p>
            <a:r>
              <a:rPr lang="pl-PL" dirty="0"/>
              <a:t> Termin umowny upłynął 1 grudnia 2022 r., trwa analiza zasadności zawarcia aneksu terminowego, planowane zakończenie kwiecień 2023 r.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0B53E2A-E183-0111-28A0-A4EEF9BE9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473" y="2638044"/>
            <a:ext cx="45708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09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1E1D57-1B03-7837-507E-0D17B839B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002" y="948639"/>
            <a:ext cx="7729728" cy="118872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pl-PL" b="1" dirty="0"/>
              <a:t>Inwestycje drogowe zakończone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BFAE4F-BFD0-B1B2-5378-3625E88A4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7964" y="2638044"/>
            <a:ext cx="8242900" cy="3984429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/>
              <a:t>Przebudowa ul. Kukułek </a:t>
            </a:r>
          </a:p>
          <a:p>
            <a:r>
              <a:rPr lang="pl-PL" dirty="0"/>
              <a:t>Koszt inwestycji: 5 447 000 zł  (6 022 323,08 zł) </a:t>
            </a:r>
          </a:p>
          <a:p>
            <a:r>
              <a:rPr lang="pl-PL" dirty="0"/>
              <a:t>Dodatkowo wykonano zakres ul. Koźlej oraz ul. Kolonii pod Klimontowem </a:t>
            </a:r>
          </a:p>
          <a:p>
            <a:r>
              <a:rPr lang="pl-PL" dirty="0"/>
              <a:t>zadanie zakończone przed terminem w październiku 2022</a:t>
            </a:r>
          </a:p>
          <a:p>
            <a:endParaRPr lang="pl-PL" dirty="0"/>
          </a:p>
          <a:p>
            <a:r>
              <a:rPr lang="pl-PL" b="1" dirty="0"/>
              <a:t>Remont ul. Leśnej i ul. Kolonii Cieśle: </a:t>
            </a:r>
          </a:p>
          <a:p>
            <a:r>
              <a:rPr lang="pl-PL" dirty="0"/>
              <a:t>Koszt inwestycji: 2 232 000 zł</a:t>
            </a:r>
          </a:p>
          <a:p>
            <a:endParaRPr lang="pl-PL" dirty="0"/>
          </a:p>
          <a:p>
            <a:r>
              <a:rPr lang="pl-PL" b="1" dirty="0"/>
              <a:t>Przebudowa ul. Ostrogórskiej</a:t>
            </a:r>
          </a:p>
          <a:p>
            <a:r>
              <a:rPr lang="pl-PL" dirty="0"/>
              <a:t>7 090 120,87 zakończono w czerwcu 2022</a:t>
            </a:r>
          </a:p>
          <a:p>
            <a:r>
              <a:rPr lang="pl-PL" dirty="0"/>
              <a:t>Odwodnienie ul. Jedności 486 139,21 zrealizowane </a:t>
            </a:r>
          </a:p>
        </p:txBody>
      </p:sp>
    </p:spTree>
    <p:extLst>
      <p:ext uri="{BB962C8B-B14F-4D97-AF65-F5344CB8AC3E}">
        <p14:creationId xmlns:p14="http://schemas.microsoft.com/office/powerpoint/2010/main" val="1536532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ACFCAF-C736-577B-7C00-2DA04FB549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pl-PL" b="1" dirty="0"/>
              <a:t>Projektowanie dróg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1FD3CE-4A0E-48EC-3C51-BAFB7764C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791325"/>
            <a:ext cx="7729728" cy="3101983"/>
          </a:xfrm>
        </p:spPr>
        <p:txBody>
          <a:bodyPr/>
          <a:lstStyle/>
          <a:p>
            <a:r>
              <a:rPr lang="pl-PL" b="1" dirty="0"/>
              <a:t>1. Rozbudowa i przebudowa DK 94 w Sosnowcu ETAP II</a:t>
            </a:r>
          </a:p>
          <a:p>
            <a:r>
              <a:rPr lang="pl-PL" dirty="0"/>
              <a:t>- Wartość umowy: 479 700,00 zł</a:t>
            </a:r>
          </a:p>
          <a:p>
            <a:r>
              <a:rPr lang="pl-PL" dirty="0"/>
              <a:t>Termin – marzec 2023 r.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b="1" dirty="0"/>
              <a:t>2. Budowa węzła na ciągu drogi S1 wraz z połączeniem z istniejącym układem drogowym miasta Sosnowca</a:t>
            </a:r>
          </a:p>
          <a:p>
            <a:r>
              <a:rPr lang="pl-PL" dirty="0"/>
              <a:t>- Wartość umowy: 1 182 030,00 zł</a:t>
            </a:r>
          </a:p>
          <a:p>
            <a:r>
              <a:rPr lang="pl-PL" dirty="0"/>
              <a:t>Termin: 24 kwietnia 2023 r.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1147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DDADDD-9C70-FFB1-D520-6354EAF0B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035" y="277091"/>
            <a:ext cx="7980219" cy="1413164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pl-PL" b="1" dirty="0"/>
              <a:t>Rządowy fundusz Polski ład</a:t>
            </a:r>
            <a:br>
              <a:rPr lang="pl-PL" b="1" dirty="0"/>
            </a:br>
            <a:r>
              <a:rPr lang="pl-PL" b="1" dirty="0"/>
              <a:t>program inwestycji strategicznych</a:t>
            </a:r>
            <a:br>
              <a:rPr lang="pl-PL" dirty="0"/>
            </a:br>
            <a:endParaRPr lang="pl-PL" dirty="0">
              <a:solidFill>
                <a:srgbClr val="7030A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4C678F-7053-189E-599D-5E7924815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09" y="2937165"/>
            <a:ext cx="7729728" cy="310198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l-PL" b="1" dirty="0"/>
              <a:t>1. Przebudowa ul. 1 Maja, ul. Sienkiewicza i ul. Piłsudskiego – </a:t>
            </a:r>
            <a:r>
              <a:rPr lang="pl-PL" dirty="0"/>
              <a:t>Wykonawca złożył  dokumentacje projektową. Planowane rozpoczęcie robót budowlanych kwiecień 2023 r.</a:t>
            </a:r>
          </a:p>
          <a:p>
            <a:pPr algn="just"/>
            <a:r>
              <a:rPr lang="pl-PL" b="1" dirty="0"/>
              <a:t>2. Przebudowa ul. Orlej, ul. Parkowej, ul. Wawel – </a:t>
            </a:r>
            <a:r>
              <a:rPr lang="pl-PL" dirty="0"/>
              <a:t>Trwa opracowywanie dokumentacji projektowej. Planowane rozpoczęcie robót luty/marzec 2023 r.</a:t>
            </a:r>
            <a:endParaRPr lang="pl-PL" b="1" dirty="0"/>
          </a:p>
          <a:p>
            <a:pPr algn="just"/>
            <a:r>
              <a:rPr lang="pl-PL" b="1" dirty="0"/>
              <a:t>3. Rozbudowa skrzyżowania ul. Lenartowicza z al. Paderewskiego– </a:t>
            </a:r>
            <a:r>
              <a:rPr lang="pl-PL" dirty="0"/>
              <a:t>Trwają uzgodnienie dokumentacji projektowej.</a:t>
            </a:r>
            <a:endParaRPr lang="pl-PL" b="1" dirty="0"/>
          </a:p>
          <a:p>
            <a:pPr algn="just"/>
            <a:r>
              <a:rPr lang="pl-PL" b="1" dirty="0"/>
              <a:t>4. Przebudowa wiaduktu drogowego nad torami PKP w ciągu ul. Wojska Polskiego w Sosnowcu </a:t>
            </a:r>
            <a:r>
              <a:rPr lang="pl-PL" dirty="0"/>
              <a:t>– rozpoczęto prace przygotowawcze, prace związane z przewiertami oraz przekładkami infrastruktury technicznej w okolicach obiektu.</a:t>
            </a:r>
          </a:p>
          <a:p>
            <a:pPr algn="just"/>
            <a:r>
              <a:rPr lang="pl-PL" b="1" dirty="0"/>
              <a:t>5. Przebudowa ul. Małachowskiego </a:t>
            </a:r>
            <a:r>
              <a:rPr lang="pl-PL" dirty="0"/>
              <a:t>– trwają prace budowlane. </a:t>
            </a:r>
          </a:p>
          <a:p>
            <a:pPr algn="just"/>
            <a:r>
              <a:rPr lang="pl-PL" b="1" dirty="0"/>
              <a:t>6. Rozbudowa ul. Gen. Zaruskiego </a:t>
            </a:r>
            <a:r>
              <a:rPr lang="pl-PL" dirty="0"/>
              <a:t>– trwają roboty budowlane.</a:t>
            </a:r>
          </a:p>
          <a:p>
            <a:pPr algn="just"/>
            <a:r>
              <a:rPr lang="pl-PL" b="1" dirty="0"/>
              <a:t>7. Budowa drogi łączącej ul. Sedlaka i Niepodległości - </a:t>
            </a:r>
            <a:r>
              <a:rPr lang="pl-PL" dirty="0"/>
              <a:t>trwają roboty budowlane</a:t>
            </a: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28E3E99-B0F4-5C38-EEA4-7D6E09D87327}"/>
              </a:ext>
            </a:extLst>
          </p:cNvPr>
          <p:cNvSpPr txBox="1"/>
          <p:nvPr/>
        </p:nvSpPr>
        <p:spPr>
          <a:xfrm>
            <a:off x="7964278" y="3095398"/>
            <a:ext cx="3717191" cy="24998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80000" tIns="144000" rIns="180000" rtlCol="0">
            <a:spAutoFit/>
          </a:bodyPr>
          <a:lstStyle/>
          <a:p>
            <a:pPr algn="ctr"/>
            <a:endParaRPr lang="pl-PL" sz="2000" dirty="0">
              <a:solidFill>
                <a:srgbClr val="7030A0"/>
              </a:solidFill>
            </a:endParaRPr>
          </a:p>
          <a:p>
            <a:pPr algn="ctr"/>
            <a:r>
              <a:rPr lang="pl-PL" sz="2000" dirty="0">
                <a:solidFill>
                  <a:srgbClr val="7030A0"/>
                </a:solidFill>
              </a:rPr>
              <a:t>WARTOŚĆ: 144 440 170,55 zł</a:t>
            </a:r>
          </a:p>
          <a:p>
            <a:pPr algn="ctr"/>
            <a:r>
              <a:rPr lang="pl-PL" sz="2000" dirty="0">
                <a:solidFill>
                  <a:srgbClr val="7030A0"/>
                </a:solidFill>
              </a:rPr>
              <a:t> </a:t>
            </a:r>
            <a:endParaRPr lang="pl-PL" dirty="0">
              <a:solidFill>
                <a:srgbClr val="7030A0"/>
              </a:solidFill>
            </a:endParaRPr>
          </a:p>
          <a:p>
            <a:pPr algn="ctr"/>
            <a:r>
              <a:rPr lang="pl-PL" dirty="0">
                <a:solidFill>
                  <a:srgbClr val="7030A0"/>
                </a:solidFill>
              </a:rPr>
              <a:t>Dofinansowanie: 61 465 380 zł </a:t>
            </a:r>
          </a:p>
          <a:p>
            <a:pPr algn="ctr"/>
            <a:endParaRPr lang="pl-PL" dirty="0">
              <a:solidFill>
                <a:srgbClr val="7030A0"/>
              </a:solidFill>
            </a:endParaRPr>
          </a:p>
          <a:p>
            <a:pPr algn="ctr"/>
            <a:r>
              <a:rPr lang="pl-PL" b="1" dirty="0">
                <a:solidFill>
                  <a:srgbClr val="7030A0"/>
                </a:solidFill>
              </a:rPr>
              <a:t>Środki Gminy:  82 974 790,55 zł</a:t>
            </a:r>
          </a:p>
          <a:p>
            <a:pPr algn="ctr"/>
            <a:endParaRPr lang="pl-PL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31408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6ACEE7-C6B0-DA75-22F5-E604E2DEA0F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pl-PL" b="1" dirty="0"/>
              <a:t>Przebudowa placu przed dworcem </a:t>
            </a:r>
            <a:r>
              <a:rPr lang="pl-PL" b="1" dirty="0" err="1"/>
              <a:t>pkp</a:t>
            </a:r>
            <a:r>
              <a:rPr lang="pl-PL" b="1" dirty="0"/>
              <a:t> przy ul. 3 maja w sosnowcu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A5FEC8-1135-FDA8-C98B-CE26D55A4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/>
              <a:t>Dokończenie pawilonu – </a:t>
            </a:r>
            <a:r>
              <a:rPr lang="pl-PL" dirty="0" err="1"/>
              <a:t>trwaja</a:t>
            </a:r>
            <a:r>
              <a:rPr lang="pl-PL" dirty="0"/>
              <a:t> roboty budowlane wartość robót budowlanych: 3 054 871,36 zł termin marzec 2023 r.</a:t>
            </a:r>
          </a:p>
          <a:p>
            <a:r>
              <a:rPr lang="pl-PL" dirty="0"/>
              <a:t>Szklane balustrady – wartość 393 600,00 zł zrealizowane</a:t>
            </a:r>
          </a:p>
          <a:p>
            <a:r>
              <a:rPr lang="pl-PL" dirty="0"/>
              <a:t>Fontanna – wartość 28 914,84 zrealizowane</a:t>
            </a:r>
          </a:p>
          <a:p>
            <a:r>
              <a:rPr lang="pl-PL" dirty="0"/>
              <a:t>Mała architektura – termin dostawy do 28 lutego 2023 r. wartość: 496 363,79mzł</a:t>
            </a:r>
          </a:p>
          <a:p>
            <a:endParaRPr lang="pl-PL" dirty="0"/>
          </a:p>
          <a:p>
            <a:r>
              <a:rPr lang="pl-PL" dirty="0"/>
              <a:t>Postepowania w toku</a:t>
            </a:r>
          </a:p>
          <a:p>
            <a:r>
              <a:rPr lang="pl-PL" dirty="0"/>
              <a:t>Iluminacja i monitoring</a:t>
            </a:r>
          </a:p>
          <a:p>
            <a:r>
              <a:rPr lang="pl-PL" dirty="0"/>
              <a:t>Siedziska</a:t>
            </a:r>
          </a:p>
          <a:p>
            <a:r>
              <a:rPr lang="pl-PL" dirty="0"/>
              <a:t>Litery przestrzenne </a:t>
            </a:r>
          </a:p>
        </p:txBody>
      </p:sp>
    </p:spTree>
    <p:extLst>
      <p:ext uri="{BB962C8B-B14F-4D97-AF65-F5344CB8AC3E}">
        <p14:creationId xmlns:p14="http://schemas.microsoft.com/office/powerpoint/2010/main" val="3491213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F6228E-8223-F87D-AD3E-3C0997A69CC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pl-PL" sz="2000" b="1" dirty="0"/>
              <a:t>Budowa centrum edukacji ekologicznej</a:t>
            </a:r>
            <a:br>
              <a:rPr lang="pl-PL" b="1" dirty="0"/>
            </a:br>
            <a:r>
              <a:rPr lang="pl-PL" b="1" dirty="0" err="1"/>
              <a:t>egzotarium</a:t>
            </a:r>
            <a:endParaRPr lang="pl-PL" b="1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1EFEF37-45D1-BB04-5AF6-C73F609C0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1336" y="2567923"/>
            <a:ext cx="5871561" cy="3302753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D2F73F8-5ECA-846C-DDD9-6CB7813A5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636" y="3520919"/>
            <a:ext cx="4217581" cy="23723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2A017DF-6240-58D1-528D-5594C17FD7AC}"/>
              </a:ext>
            </a:extLst>
          </p:cNvPr>
          <p:cNvSpPr txBox="1"/>
          <p:nvPr/>
        </p:nvSpPr>
        <p:spPr>
          <a:xfrm>
            <a:off x="7273636" y="2576945"/>
            <a:ext cx="3692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Wartość inwestycji: ok. 68 mln zł</a:t>
            </a:r>
          </a:p>
          <a:p>
            <a:r>
              <a:rPr lang="pl-PL" b="1" dirty="0"/>
              <a:t>Termin: 1 połowa 2023 r.</a:t>
            </a:r>
          </a:p>
        </p:txBody>
      </p:sp>
    </p:spTree>
    <p:extLst>
      <p:ext uri="{BB962C8B-B14F-4D97-AF65-F5344CB8AC3E}">
        <p14:creationId xmlns:p14="http://schemas.microsoft.com/office/powerpoint/2010/main" val="497014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368B5B-2444-C336-F3AB-4F0C73E815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pl-PL" b="1"/>
              <a:t>modernizacje budynków </a:t>
            </a:r>
            <a:br>
              <a:rPr lang="pl-PL" b="1"/>
            </a:br>
            <a:r>
              <a:rPr lang="pl-PL" b="1"/>
              <a:t>Urzędu </a:t>
            </a:r>
            <a:r>
              <a:rPr lang="pl-PL" b="1" dirty="0"/>
              <a:t>miejskiego w sosnowcu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8AAC33-FBF7-77F1-73B0-9B1023E04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Przebudowa budynku Urzędu miejskiego przy al. Zwycięstwa 20</a:t>
            </a:r>
          </a:p>
          <a:p>
            <a:r>
              <a:rPr lang="pl-PL" dirty="0"/>
              <a:t>Remont elewacji wraz z wejściem głównym do </a:t>
            </a:r>
            <a:r>
              <a:rPr lang="pl-PL" dirty="0" err="1"/>
              <a:t>um</a:t>
            </a:r>
            <a:r>
              <a:rPr lang="pl-PL" dirty="0"/>
              <a:t> przy al. Zwycięstwa 20</a:t>
            </a:r>
          </a:p>
          <a:p>
            <a:endParaRPr lang="pl-PL" dirty="0"/>
          </a:p>
          <a:p>
            <a:r>
              <a:rPr lang="pl-PL" dirty="0"/>
              <a:t>Termomodernizacja budynku urzędu miejskiego przy ul. Mościckiego 14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Termomodernizacja siedziby izby wytrzeźwień w sosnowcu przy ul. Piotrkowskiej 23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93831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6997-E1B1-C90B-67EE-B46D28F3C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388" y="242797"/>
            <a:ext cx="7729728" cy="118872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pl-PL" b="1" dirty="0"/>
              <a:t>Budżety obywatelskie </a:t>
            </a:r>
            <a:br>
              <a:rPr lang="pl-PL" b="1" dirty="0"/>
            </a:br>
            <a:r>
              <a:rPr lang="pl-PL" b="1" dirty="0"/>
              <a:t>2021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5E5789A-6345-BC21-D2B2-544E2DA0E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0" y="1660839"/>
            <a:ext cx="4283241" cy="4391045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1. Cuda na kiju: ścieżka zdrowie, oczko wodne. Bezpieczna rehabilitacja                   i profilaktyka (BO 21/VI/8)                      ul. Ostrogórska – 372.000 zł zakończenie 28.04.2022 r.</a:t>
            </a:r>
          </a:p>
          <a:p>
            <a:pPr algn="just"/>
            <a:r>
              <a:rPr lang="pl-PL" dirty="0"/>
              <a:t>2. III etap rozbudowy obecnego skweru przy ul. Kalinowej (BO 21/X/2) – 299.000,00 zł zakończenie 24.04.2022 r.</a:t>
            </a:r>
          </a:p>
          <a:p>
            <a:pPr algn="just"/>
            <a:r>
              <a:rPr lang="pl-PL" dirty="0"/>
              <a:t>3. Modernizacja placu zabaw przy               ul. Dworskiej (BO 21/VII/2)– 345.375,46 zł zakończenie 09.05.2022</a:t>
            </a:r>
          </a:p>
          <a:p>
            <a:pPr algn="just"/>
            <a:r>
              <a:rPr lang="pl-PL" dirty="0"/>
              <a:t>4. Rewitalizacja Parku przy ul. Okrzei (BO 21/IV/1) – 317.721,30 zł zakończenie 03.04.2022 r.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540DA5E-D688-E6F1-3DBF-71D9E9B77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1" y="1660839"/>
            <a:ext cx="3282066" cy="43910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35E7F90-1430-AAD8-9EC9-418B0F299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23" y="1660839"/>
            <a:ext cx="3259697" cy="434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07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1FECBC-BAAF-BEA4-5B7E-624B163BF8F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pl-PL" b="1" dirty="0"/>
              <a:t>Dofinansowanie: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C365DF-24AA-9A70-F8F2-D9087780C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pl-PL" b="1" dirty="0"/>
              <a:t>- Termomodernizacja obiektu SP 6 przy ul. Wawel 13 w Sosnowcu </a:t>
            </a:r>
            <a:r>
              <a:rPr lang="pl-PL" dirty="0"/>
              <a:t>– zadanie zgłoszone do dofinansowania w ramach Rządowego Programu Odbudowy Zabytków</a:t>
            </a:r>
          </a:p>
          <a:p>
            <a:pPr algn="just"/>
            <a:endParaRPr lang="pl-PL" dirty="0"/>
          </a:p>
          <a:p>
            <a:pPr algn="just"/>
            <a:r>
              <a:rPr lang="pl-PL" b="1" dirty="0"/>
              <a:t>Rozbudowa skrzyżowania ul. Wileńskiej z ul. Łukasiewicza i ul. Minerów                     w Sosnowcu</a:t>
            </a:r>
          </a:p>
          <a:p>
            <a:pPr algn="just"/>
            <a:br>
              <a:rPr lang="pl-PL" dirty="0"/>
            </a:br>
            <a:r>
              <a:rPr lang="pl-PL" dirty="0"/>
              <a:t>Ze względu na zmianę koncepcji organizacji skrzyżowania czterowlotowego na rondo, we wrześniu 2022 r. zawarto z Wykonawcą porozumienie o odstąpieniu od umowy za porozumieniem stron z Wykonawcą. </a:t>
            </a:r>
          </a:p>
          <a:p>
            <a:pPr algn="just"/>
            <a:endParaRPr lang="pl-PL" dirty="0"/>
          </a:p>
          <a:p>
            <a:pPr algn="just"/>
            <a:r>
              <a:rPr lang="pl-PL" dirty="0"/>
              <a:t>Ponadto na powyższe zadanie złożono wniosek o dofinansowanie w ramach programu: Rządowego Funduszu Rozwoju Dróg.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0051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CBDA16-A78E-41DB-2D0F-BF956932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762" y="202520"/>
            <a:ext cx="7729728" cy="1188720"/>
          </a:xfrm>
          <a:solidFill>
            <a:schemeClr val="accent1"/>
          </a:solidFill>
        </p:spPr>
        <p:txBody>
          <a:bodyPr/>
          <a:lstStyle/>
          <a:p>
            <a:r>
              <a:rPr lang="pl-PL" b="1" dirty="0"/>
              <a:t>Budżety obywatelskie </a:t>
            </a:r>
            <a:br>
              <a:rPr lang="pl-PL" b="1" dirty="0"/>
            </a:br>
            <a:r>
              <a:rPr lang="pl-PL" b="1" dirty="0"/>
              <a:t>2021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633CAE-4281-F19C-16E6-EED48EF46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286" y="2000251"/>
            <a:ext cx="4690844" cy="3970421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dirty="0"/>
              <a:t>5. Rewitalizacja Starego Parku                      w </a:t>
            </a:r>
            <a:r>
              <a:rPr lang="pl-PL" dirty="0" err="1"/>
              <a:t>Milowicach</a:t>
            </a:r>
            <a:r>
              <a:rPr lang="pl-PL" dirty="0"/>
              <a:t> remont części alejek –            ul. Studzienna (BO 21/I/5) – 231.904,20 zł zakończenie</a:t>
            </a:r>
          </a:p>
          <a:p>
            <a:pPr algn="just"/>
            <a:r>
              <a:rPr lang="pl-PL" dirty="0"/>
              <a:t>6. Modernizacja placu zabaw ul. Lenartowicza (BO 21/VIII/6) 205.410,00 zł zakończenie 24.04.2022</a:t>
            </a:r>
          </a:p>
          <a:p>
            <a:pPr algn="just"/>
            <a:r>
              <a:rPr lang="pl-PL" dirty="0"/>
              <a:t>7. Perła Pogoni – rewitalizacja gloriety              w Parku Dietla (BO 21/II/9) 602 700 zł zakończenie10.06.2022</a:t>
            </a:r>
          </a:p>
          <a:p>
            <a:pPr algn="just"/>
            <a:r>
              <a:rPr lang="pl-PL" dirty="0"/>
              <a:t>8. Tężnia solankowa w Parku Sieleckim – Zdrowie i wypoczynek dla wszystkich (BO 21/O/22) 927.404,17 zł zakończenie grudzień 2022 r.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E553D75-6123-7F75-81F7-C4DA81B93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716" y="2000251"/>
            <a:ext cx="2967673" cy="397042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6824D12-6ED6-620C-4C18-A391F3548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11" y="2000251"/>
            <a:ext cx="2801289" cy="39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17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A8A631-B21A-9515-B0CF-025F9B41D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17873"/>
            <a:ext cx="7729728" cy="118872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pl-PL" b="1" dirty="0"/>
              <a:t>Budżety obywatelskie 2022</a:t>
            </a:r>
            <a:br>
              <a:rPr lang="pl-PL" b="1" dirty="0"/>
            </a:br>
            <a:r>
              <a:rPr lang="pl-PL" b="1" dirty="0"/>
              <a:t>zakończone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2B1BC9-E59F-28A1-73B0-6D60A6C1C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042" y="1691592"/>
            <a:ext cx="4349367" cy="545396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l-PL" dirty="0"/>
              <a:t>1. Parking wypoczynkowy czyli ogród literacki                z placem piknikowym. Metamorfoza zaniedbanego skweru – etap I ul. Piłsudskiego (BO 22/III/3) 292.940,00 zł – zakończone </a:t>
            </a:r>
          </a:p>
          <a:p>
            <a:pPr algn="just"/>
            <a:r>
              <a:rPr lang="pl-PL" dirty="0"/>
              <a:t>2. Wygodne siedziska przy Tężni Solankowej i rzece        w Parku Sieleckim (BO 22/V/7) 371.449,03 zł – realizacja zakończenie planowane marzec 2023 r.</a:t>
            </a:r>
          </a:p>
          <a:p>
            <a:pPr algn="just"/>
            <a:r>
              <a:rPr lang="pl-PL" dirty="0"/>
              <a:t>3. Rewitalizacja parku przy ul. Okrzei  (BO 22/IV/1) – 357.106,53 zł – zakończone grudzień 2022 r.</a:t>
            </a:r>
          </a:p>
          <a:p>
            <a:pPr algn="just"/>
            <a:r>
              <a:rPr lang="pl-PL" dirty="0"/>
              <a:t>4. Międzypokoleniowa strefa relaksu – Zagórze Park Kępa (BO 22/VII/3) – 404.139,48 zł – zakończone grudzień 2022</a:t>
            </a:r>
          </a:p>
          <a:p>
            <a:pPr algn="just"/>
            <a:r>
              <a:rPr lang="pl-PL" dirty="0"/>
              <a:t>5. Ścieżka kreatywna – ul. Kielecka (BO 22/VIII/2) – 60.288,00 zł zakończone grudzień 2022</a:t>
            </a:r>
          </a:p>
          <a:p>
            <a:pPr algn="just"/>
            <a:r>
              <a:rPr lang="pl-PL" dirty="0"/>
              <a:t>6. Strefa sportu w parku na osiedlu Kalety (BO 22/I/2) – 234.400,00 z zakończone 2022</a:t>
            </a:r>
          </a:p>
          <a:p>
            <a:pPr algn="just"/>
            <a:r>
              <a:rPr lang="pl-PL" dirty="0"/>
              <a:t>7. Rozbudowa i doposażenie placu zabaw ul. Minerów (BO 22/XV/5) – 297.920,00 zł – zakończone styczeń 2023 r.</a:t>
            </a:r>
          </a:p>
          <a:p>
            <a:pPr algn="just"/>
            <a:r>
              <a:rPr lang="pl-PL" dirty="0"/>
              <a:t>8. Ogólnodostępny plac zabaw na ul. Wspólnej (BO 22/VI/30 – 430.560,00 zł zakończone styczeń 2023 r.</a:t>
            </a:r>
          </a:p>
          <a:p>
            <a:pPr algn="just"/>
            <a:r>
              <a:rPr lang="pl-PL" dirty="0"/>
              <a:t>9. Zielony skwer – ul. Kielecka (BO 22/VIII/2) – 383.233,03 zł zakończone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1A90A78-C43C-6BC4-F5D6-8AE6BC373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26" y="1691592"/>
            <a:ext cx="3713826" cy="210207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FCC0B5B-BC14-3402-7920-01A32C749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599" y="1691592"/>
            <a:ext cx="3765210" cy="211425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20FAF7F-3FCE-5938-9D16-2A2EE3F62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28" y="4438056"/>
            <a:ext cx="3737015" cy="210207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2D5B134-DC7D-8722-0172-2B2B53DA0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6790" y="4418575"/>
            <a:ext cx="3765210" cy="211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76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C2E25C-386F-9208-2BA6-0CD917FE0F0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pl-PL" b="1" dirty="0"/>
              <a:t>Budżety obywatelskie 2022</a:t>
            </a:r>
            <a:br>
              <a:rPr lang="pl-PL" b="1" dirty="0"/>
            </a:br>
            <a:r>
              <a:rPr lang="pl-PL" b="1" dirty="0"/>
              <a:t>w trakcie realizacji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4C91A8-432D-1A1C-01FB-527B555A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672" y="2639306"/>
            <a:ext cx="5217414" cy="3254002"/>
          </a:xfrm>
          <a:solidFill>
            <a:schemeClr val="bg2">
              <a:lumMod val="90000"/>
            </a:schemeClr>
          </a:solidFill>
        </p:spPr>
        <p:txBody>
          <a:bodyPr>
            <a:normAutofit fontScale="92500" lnSpcReduction="20000"/>
          </a:bodyPr>
          <a:lstStyle/>
          <a:p>
            <a:pPr algn="just"/>
            <a:r>
              <a:rPr lang="pl-PL" dirty="0"/>
              <a:t>1. Perła Pogoni – przywrócenie dawnego blasku              w Parku Dietla (BO 22/II/1) 650 823,69 zł – zakończenie planowane na 8 marzec 2023 r.</a:t>
            </a:r>
          </a:p>
          <a:p>
            <a:pPr algn="just"/>
            <a:r>
              <a:rPr lang="pl-PL" dirty="0"/>
              <a:t>2. Park Dinozaurów DINO, leżaki miejskie, park </a:t>
            </a:r>
            <a:r>
              <a:rPr lang="pl-PL" dirty="0" err="1"/>
              <a:t>tematyczno</a:t>
            </a:r>
            <a:r>
              <a:rPr lang="pl-PL" dirty="0"/>
              <a:t> – przyrodniczy, labirynt Zielony Zakątek, Aktywność – Rekreacja- Odpoczynek w Parku im.          J. Kuronia (BO 22/O/6) – realizacja – umowa                 w formule zaprojektuj i wybuduj podpisana w dniu 8 grudnia 2022 r. trwają prace projektowe, kwota 1106938,50 zł	</a:t>
            </a:r>
          </a:p>
          <a:p>
            <a:pPr algn="just"/>
            <a:r>
              <a:rPr lang="pl-PL" dirty="0"/>
              <a:t>3. Wygodne siedziska przy Tężni Solankowej i rzece w Parku Sieleckim (BO 22/V/7) 371.449,03 zł – trwa realizacja planowane zakończenie: marzec 2023 r. planowany odbiór – 22 lutego 2023 r.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E1B1D46-711D-535A-A0F2-18438B89C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90087" y="2989457"/>
            <a:ext cx="2881884" cy="216141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1546A38-E5D0-DBF6-5BAE-498617361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489" y="2641414"/>
            <a:ext cx="21431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11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03A334-FF19-929E-9CA1-B35431DB1F2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pl-PL" b="1" dirty="0"/>
              <a:t>Utworzenie parku przy placu papieskim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F94B4-749A-C8DF-A487-A70F5273E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5468" y="3399757"/>
            <a:ext cx="4164060" cy="3101983"/>
          </a:xfrm>
        </p:spPr>
        <p:txBody>
          <a:bodyPr/>
          <a:lstStyle/>
          <a:p>
            <a:pPr algn="just"/>
            <a:r>
              <a:rPr lang="pl-PL" dirty="0"/>
              <a:t>Termin realizacji: 23 grudnia 2022 r. przedłużony do dnia 15 marca 2023 r.</a:t>
            </a:r>
          </a:p>
          <a:p>
            <a:pPr algn="just"/>
            <a:r>
              <a:rPr lang="pl-PL" dirty="0"/>
              <a:t>Kwota inwestycji: 2 999 800 zł</a:t>
            </a:r>
          </a:p>
          <a:p>
            <a:pPr algn="just"/>
            <a:r>
              <a:rPr lang="pl-PL" dirty="0"/>
              <a:t>Dodatkowo zlecono monitoring kosz: 50 430 zł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823DCFB-F84A-DF8A-5E75-C7FA6B873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425" y="2291608"/>
            <a:ext cx="3157599" cy="42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51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FDAE05-4875-5DAD-AE5D-7BE1773B2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194" y="153280"/>
            <a:ext cx="7118086" cy="2484764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pl-PL" b="1" dirty="0"/>
              <a:t>Modernizacja placów zabaw na terenie przedszkoli miejskich 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ADCDF9-F6FD-2EEF-0220-EB65697A9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566647"/>
            <a:ext cx="4399173" cy="3101983"/>
          </a:xfrm>
        </p:spPr>
        <p:txBody>
          <a:bodyPr/>
          <a:lstStyle/>
          <a:p>
            <a:r>
              <a:rPr lang="pl-PL" dirty="0"/>
              <a:t>PM nr 2 ul. Szpaków</a:t>
            </a:r>
          </a:p>
          <a:p>
            <a:r>
              <a:rPr lang="pl-PL" dirty="0"/>
              <a:t>PM nr 3 ul. Dietla</a:t>
            </a:r>
          </a:p>
          <a:p>
            <a:r>
              <a:rPr lang="pl-PL" dirty="0"/>
              <a:t>PM nr 18 ul. Szczecińska </a:t>
            </a:r>
          </a:p>
          <a:p>
            <a:r>
              <a:rPr lang="pl-PL" dirty="0"/>
              <a:t>PM nr 27 ul. Wawel</a:t>
            </a:r>
          </a:p>
          <a:p>
            <a:r>
              <a:rPr lang="pl-PL" dirty="0"/>
              <a:t>PM nr 40 ul. Gwiezdna</a:t>
            </a:r>
          </a:p>
          <a:p>
            <a:r>
              <a:rPr lang="pl-PL" dirty="0"/>
              <a:t>PM nr 50 ul. Franciszkańska</a:t>
            </a:r>
          </a:p>
          <a:p>
            <a:r>
              <a:rPr lang="pl-PL" dirty="0"/>
              <a:t>PM nr 54 ul. Kalinowa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DAFE249-2794-B2CD-3A05-A69055EFCD6F}"/>
              </a:ext>
            </a:extLst>
          </p:cNvPr>
          <p:cNvSpPr txBox="1"/>
          <p:nvPr/>
        </p:nvSpPr>
        <p:spPr>
          <a:xfrm>
            <a:off x="258721" y="2885932"/>
            <a:ext cx="455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koszt modernizacji: 597 500 zł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25B327-30E8-347B-358F-C81CC0202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20" y="163509"/>
            <a:ext cx="4399173" cy="247453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5540F15-AD76-4344-008B-9C1A7D9A6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193" y="2885932"/>
            <a:ext cx="7118086" cy="373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73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843868-5E9F-6778-A4E2-D71D00968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70332"/>
            <a:ext cx="7729728" cy="118872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pl-PL" b="1" dirty="0"/>
              <a:t>Modernizacja bazy </a:t>
            </a:r>
            <a:r>
              <a:rPr lang="pl-PL" b="1" dirty="0" err="1"/>
              <a:t>rekreacyjno</a:t>
            </a:r>
            <a:r>
              <a:rPr lang="pl-PL" b="1" dirty="0"/>
              <a:t> – sportowej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8217E74-A9C9-21FA-80BD-6D3B1329A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50" y="3132561"/>
            <a:ext cx="3793970" cy="229761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C84F327-32A2-BDA0-8FB4-95C6952D2CBB}"/>
              </a:ext>
            </a:extLst>
          </p:cNvPr>
          <p:cNvSpPr txBox="1"/>
          <p:nvPr/>
        </p:nvSpPr>
        <p:spPr>
          <a:xfrm>
            <a:off x="4294910" y="2461034"/>
            <a:ext cx="34359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/>
              <a:t>LO E. PLATER</a:t>
            </a:r>
          </a:p>
          <a:p>
            <a:pPr algn="just"/>
            <a:r>
              <a:rPr lang="pl-PL" dirty="0"/>
              <a:t>Dokumentacja projektowa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Wartość zadania: 150 921,00 zł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Termin realizacji: 12 lutego 2023 r. </a:t>
            </a:r>
          </a:p>
          <a:p>
            <a:r>
              <a:rPr lang="pl-PL" dirty="0"/>
              <a:t>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53C207C-5853-6F4C-6298-F3F1B51CD125}"/>
              </a:ext>
            </a:extLst>
          </p:cNvPr>
          <p:cNvSpPr txBox="1"/>
          <p:nvPr/>
        </p:nvSpPr>
        <p:spPr>
          <a:xfrm>
            <a:off x="8014261" y="1977207"/>
            <a:ext cx="38932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/>
              <a:t>Budowa infrastruktury sportowej przy SP nr 35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Wartość zadania: 8 480 000,00 zł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Termin realizacji: 21.03.2023 r. przedłużony do 30.06.2023 r.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9B942F5-A4DB-C296-9987-91FA073F7709}"/>
              </a:ext>
            </a:extLst>
          </p:cNvPr>
          <p:cNvSpPr txBox="1"/>
          <p:nvPr/>
        </p:nvSpPr>
        <p:spPr>
          <a:xfrm>
            <a:off x="4254394" y="4306163"/>
            <a:ext cx="36426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/>
              <a:t>Budowa bazy </a:t>
            </a:r>
            <a:r>
              <a:rPr lang="pl-PL" b="1" dirty="0" err="1"/>
              <a:t>rekreacyjno</a:t>
            </a:r>
            <a:r>
              <a:rPr lang="pl-PL" b="1" dirty="0"/>
              <a:t> – sportowej przy Szkole Podstawowej nr 33 </a:t>
            </a:r>
          </a:p>
          <a:p>
            <a:pPr algn="just"/>
            <a:r>
              <a:rPr lang="pl-PL" dirty="0"/>
              <a:t>Dokumentacja projektowa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Termin realizacji: 13 maja 2023 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wartość zadania 35 645,40 zł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67A1C558-CA82-22F5-E7B7-5E732154A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261" y="3762873"/>
            <a:ext cx="3642697" cy="2297616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B36954A-5875-283F-8791-2CE007F500D9}"/>
              </a:ext>
            </a:extLst>
          </p:cNvPr>
          <p:cNvSpPr txBox="1"/>
          <p:nvPr/>
        </p:nvSpPr>
        <p:spPr>
          <a:xfrm>
            <a:off x="284537" y="1898730"/>
            <a:ext cx="3726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/>
              <a:t>Modernizacja boiska przy SP 4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Wartość zadania: 529 308,36 zł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Zadanie zrealizowane w grudniu 2022 r.</a:t>
            </a:r>
          </a:p>
        </p:txBody>
      </p:sp>
    </p:spTree>
    <p:extLst>
      <p:ext uri="{BB962C8B-B14F-4D97-AF65-F5344CB8AC3E}">
        <p14:creationId xmlns:p14="http://schemas.microsoft.com/office/powerpoint/2010/main" val="1245064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9EAAB9-81F8-30FC-3EF7-CA022B643E0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pl-PL" b="1" dirty="0"/>
              <a:t>Termomodernizacje 8 obiektów edukacyjnych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4407A0-9DCC-E845-DF2B-207C5EE7B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3492331" cy="3101983"/>
          </a:xfrm>
        </p:spPr>
        <p:txBody>
          <a:bodyPr>
            <a:normAutofit lnSpcReduction="10000"/>
          </a:bodyPr>
          <a:lstStyle/>
          <a:p>
            <a:r>
              <a:rPr lang="pl-PL" dirty="0"/>
              <a:t>Szkoła Podstawowa nr 1</a:t>
            </a:r>
          </a:p>
          <a:p>
            <a:r>
              <a:rPr lang="pl-PL" dirty="0"/>
              <a:t>Szkoła Podstawowa nr 3</a:t>
            </a:r>
          </a:p>
          <a:p>
            <a:r>
              <a:rPr lang="pl-PL" dirty="0"/>
              <a:t>Szkoła Podstawowa nr 23</a:t>
            </a:r>
          </a:p>
          <a:p>
            <a:r>
              <a:rPr lang="pl-PL" dirty="0">
                <a:solidFill>
                  <a:srgbClr val="0070C0"/>
                </a:solidFill>
              </a:rPr>
              <a:t>Szkoła Podstawowa nr 36</a:t>
            </a:r>
          </a:p>
          <a:p>
            <a:r>
              <a:rPr lang="pl-PL" dirty="0">
                <a:solidFill>
                  <a:srgbClr val="0070C0"/>
                </a:solidFill>
              </a:rPr>
              <a:t>Przedszkole Miejskie nr 5</a:t>
            </a:r>
          </a:p>
          <a:p>
            <a:r>
              <a:rPr lang="pl-PL" dirty="0">
                <a:solidFill>
                  <a:srgbClr val="0070C0"/>
                </a:solidFill>
              </a:rPr>
              <a:t>Przedszkole Miejskie nr 40</a:t>
            </a:r>
          </a:p>
          <a:p>
            <a:r>
              <a:rPr lang="pl-PL" dirty="0"/>
              <a:t>Liceum Ogólnokształcące nr VI</a:t>
            </a:r>
          </a:p>
          <a:p>
            <a:r>
              <a:rPr lang="pl-PL" dirty="0">
                <a:solidFill>
                  <a:srgbClr val="0070C0"/>
                </a:solidFill>
              </a:rPr>
              <a:t>Liceum Ogólnokształcące nr IX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42B5CBA-89C2-58BA-1DA2-6DB6DD748AEA}"/>
              </a:ext>
            </a:extLst>
          </p:cNvPr>
          <p:cNvSpPr txBox="1"/>
          <p:nvPr/>
        </p:nvSpPr>
        <p:spPr>
          <a:xfrm>
            <a:off x="6959600" y="2946399"/>
            <a:ext cx="33358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W 2022 r trwała </a:t>
            </a:r>
            <a:r>
              <a:rPr lang="pl-PL" dirty="0">
                <a:solidFill>
                  <a:srgbClr val="0070C0"/>
                </a:solidFill>
              </a:rPr>
              <a:t>aktualizacja dokumentacji projektowej dot. 4 placówek. </a:t>
            </a:r>
          </a:p>
          <a:p>
            <a:pPr algn="just"/>
            <a:endParaRPr lang="pl-PL" dirty="0">
              <a:solidFill>
                <a:srgbClr val="0070C0"/>
              </a:solidFill>
            </a:endParaRPr>
          </a:p>
          <a:p>
            <a:pPr algn="just"/>
            <a:r>
              <a:rPr lang="pl-PL" dirty="0"/>
              <a:t>Spółka zleciła postępowanie przetargowe na roboty budowlane do Centralnego Zamawiającego.</a:t>
            </a:r>
          </a:p>
        </p:txBody>
      </p:sp>
    </p:spTree>
    <p:extLst>
      <p:ext uri="{BB962C8B-B14F-4D97-AF65-F5344CB8AC3E}">
        <p14:creationId xmlns:p14="http://schemas.microsoft.com/office/powerpoint/2010/main" val="228136887"/>
      </p:ext>
    </p:extLst>
  </p:cSld>
  <p:clrMapOvr>
    <a:masterClrMapping/>
  </p:clrMapOvr>
</p:sld>
</file>

<file path=ppt/theme/theme1.xml><?xml version="1.0" encoding="utf-8"?>
<a:theme xmlns:a="http://schemas.openxmlformats.org/drawingml/2006/main" name="Paczka">
  <a:themeElements>
    <a:clrScheme name="Odcienie szarośc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aczka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zka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</TotalTime>
  <Words>1702</Words>
  <Application>Microsoft Macintosh PowerPoint</Application>
  <PresentationFormat>Panoramiczny</PresentationFormat>
  <Paragraphs>160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3" baseType="lpstr">
      <vt:lpstr>Arial</vt:lpstr>
      <vt:lpstr>Gill Sans MT</vt:lpstr>
      <vt:lpstr>Paczka</vt:lpstr>
      <vt:lpstr>SPRAWOZDANIE Z REALIZACJI INWESTYCJI MIEJSKICH  2022 </vt:lpstr>
      <vt:lpstr>Budżety obywatelskie  2021</vt:lpstr>
      <vt:lpstr>Budżety obywatelskie  2021</vt:lpstr>
      <vt:lpstr>Budżety obywatelskie 2022 zakończone</vt:lpstr>
      <vt:lpstr>Budżety obywatelskie 2022 w trakcie realizacji</vt:lpstr>
      <vt:lpstr>Utworzenie parku przy placu papieskim</vt:lpstr>
      <vt:lpstr>Modernizacja placów zabaw na terenie przedszkoli miejskich  </vt:lpstr>
      <vt:lpstr>Modernizacja bazy rekreacyjno – sportowej</vt:lpstr>
      <vt:lpstr>Termomodernizacje 8 obiektów edukacyjnych</vt:lpstr>
      <vt:lpstr>Żłobki na terenie miasta sosnowiec</vt:lpstr>
      <vt:lpstr>Przebudowa przejść dla pieszych - 17 lokalizacji </vt:lpstr>
      <vt:lpstr>Przebudowa ul. Lenartowicza w sosnowcu</vt:lpstr>
      <vt:lpstr>rozbudowa skrzyżowania ul. Dobrzańskiego z ul. Zapolskiej w sosnowcu wraz z realizacją zespołu parkingów na cele poprawy dostępności do centrum pediatrii im. Jana pawła ii w sosnowcu</vt:lpstr>
      <vt:lpstr>Inwestycje drogowe zakończone</vt:lpstr>
      <vt:lpstr>Projektowanie dróg</vt:lpstr>
      <vt:lpstr>Rządowy fundusz Polski ład program inwestycji strategicznych </vt:lpstr>
      <vt:lpstr>Przebudowa placu przed dworcem pkp przy ul. 3 maja w sosnowcu</vt:lpstr>
      <vt:lpstr>Budowa centrum edukacji ekologicznej egzotarium</vt:lpstr>
      <vt:lpstr>modernizacje budynków  Urzędu miejskiego w sosnowcu</vt:lpstr>
      <vt:lpstr>Dofinansowanie: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REALIZACJI INWESTYCJI MIEJSKICH  2022 </dc:title>
  <dc:creator>Agnieszka Czapla</dc:creator>
  <cp:lastModifiedBy>Agnieszka Czapla</cp:lastModifiedBy>
  <cp:revision>1</cp:revision>
  <cp:lastPrinted>2023-02-10T09:09:13Z</cp:lastPrinted>
  <dcterms:created xsi:type="dcterms:W3CDTF">2023-02-07T09:38:20Z</dcterms:created>
  <dcterms:modified xsi:type="dcterms:W3CDTF">2023-02-10T09:10:09Z</dcterms:modified>
</cp:coreProperties>
</file>